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4" r:id="rId2"/>
    <p:sldId id="265" r:id="rId3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1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1pPr>
    <a:lvl2pPr marL="0" marR="0" indent="228600" algn="ctr" defTabSz="584200" rtl="1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2pPr>
    <a:lvl3pPr marL="0" marR="0" indent="457200" algn="ctr" defTabSz="584200" rtl="1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3pPr>
    <a:lvl4pPr marL="0" marR="0" indent="685800" algn="ctr" defTabSz="584200" rtl="1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4pPr>
    <a:lvl5pPr marL="0" marR="0" indent="914400" algn="ctr" defTabSz="584200" rtl="1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5pPr>
    <a:lvl6pPr marL="0" marR="0" indent="1143000" algn="ctr" defTabSz="584200" rtl="1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6pPr>
    <a:lvl7pPr marL="0" marR="0" indent="1371600" algn="ctr" defTabSz="584200" rtl="1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7pPr>
    <a:lvl8pPr marL="0" marR="0" indent="1600200" algn="ctr" defTabSz="584200" rtl="1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8pPr>
    <a:lvl9pPr marL="0" marR="0" indent="1828800" algn="ctr" defTabSz="584200" rtl="1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السلام " initials="ا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2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3D7"/>
          </a:solidFill>
        </a:fill>
      </a:tcStyle>
    </a:wholeTbl>
    <a:band2H>
      <a:tcTxStyle/>
      <a:tcStyle>
        <a:tcBdr/>
        <a:fill>
          <a:solidFill>
            <a:srgbClr val="C3C2C2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CE5E6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/>
      <a:tcStyle>
        <a:tcBdr/>
        <a:fill>
          <a:solidFill>
            <a:srgbClr val="DEDEDF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51" d="100"/>
          <a:sy n="51" d="100"/>
        </p:scale>
        <p:origin x="-1100" y="-140"/>
      </p:cViewPr>
      <p:guideLst>
        <p:guide orient="horz" pos="3072"/>
        <p:guide pos="409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hape 125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26" name="Shape 126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52095560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r" defTabSz="457200" rtl="1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algn="r" defTabSz="457200" rtl="1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algn="r" defTabSz="457200" rtl="1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algn="r" defTabSz="457200" rtl="1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algn="r" defTabSz="457200" rtl="1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algn="r" defTabSz="457200" rtl="1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algn="r" defTabSz="457200" rtl="1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algn="r" defTabSz="457200" rtl="1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algn="r" defTabSz="457200" rtl="1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صورة - أفق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>
            <a:spLocks noGrp="1"/>
          </p:cNvSpPr>
          <p:nvPr>
            <p:ph type="pic" idx="13"/>
          </p:nvPr>
        </p:nvSpPr>
        <p:spPr>
          <a:xfrm>
            <a:off x="1606550" y="635000"/>
            <a:ext cx="9779000" cy="59182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21" name="Shape 21"/>
          <p:cNvSpPr>
            <a:spLocks noGrp="1"/>
          </p:cNvSpPr>
          <p:nvPr>
            <p:ph type="title"/>
          </p:nvPr>
        </p:nvSpPr>
        <p:spPr>
          <a:xfrm>
            <a:off x="1270000" y="6718300"/>
            <a:ext cx="10464800" cy="1422400"/>
          </a:xfrm>
          <a:prstGeom prst="rect">
            <a:avLst/>
          </a:prstGeom>
        </p:spPr>
        <p:txBody>
          <a:bodyPr anchor="b"/>
          <a:lstStyle/>
          <a:p>
            <a:r>
              <a:t>نص العنوان</a:t>
            </a:r>
          </a:p>
        </p:txBody>
      </p:sp>
      <p:sp>
        <p:nvSpPr>
          <p:cNvPr id="22" name="Shape 22"/>
          <p:cNvSpPr>
            <a:spLocks noGrp="1"/>
          </p:cNvSpPr>
          <p:nvPr>
            <p:ph type="body" sz="quarter" idx="1"/>
          </p:nvPr>
        </p:nvSpPr>
        <p:spPr>
          <a:xfrm>
            <a:off x="1270000" y="81915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r>
              <a:t>مستوى النص الأول</a:t>
            </a:r>
          </a:p>
          <a:p>
            <a:pPr lvl="1"/>
            <a:r>
              <a:t>مستوى النص الثاني</a:t>
            </a:r>
          </a:p>
          <a:p>
            <a:pPr lvl="2"/>
            <a:r>
              <a:t>مستوى النص الثالث</a:t>
            </a:r>
          </a:p>
          <a:p>
            <a:pPr lvl="3"/>
            <a:r>
              <a:t>مستوى النص الرابع</a:t>
            </a:r>
          </a:p>
          <a:p>
            <a:pPr lvl="4"/>
            <a:r>
              <a:t>مستوى النص الخامس</a:t>
            </a:r>
          </a:p>
        </p:txBody>
      </p:sp>
      <p:sp>
        <p:nvSpPr>
          <p:cNvPr id="23" name="Shape 23"/>
          <p:cNvSpPr>
            <a:spLocks noGrp="1"/>
          </p:cNvSpPr>
          <p:nvPr>
            <p:ph type="sldNum" sz="quarter" idx="2"/>
          </p:nvPr>
        </p:nvSpPr>
        <p:spPr>
          <a:xfrm>
            <a:off x="6318812" y="9245600"/>
            <a:ext cx="354476" cy="37539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صور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>
            <a:spLocks noGrp="1"/>
          </p:cNvSpPr>
          <p:nvPr>
            <p:ph type="pic" idx="13"/>
          </p:nvPr>
        </p:nvSpPr>
        <p:spPr>
          <a:xfrm>
            <a:off x="0" y="0"/>
            <a:ext cx="13004800" cy="9753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3" name="Shape 10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العنوان - الوس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>
            <a:spLocks noGrp="1"/>
          </p:cNvSpPr>
          <p:nvPr>
            <p:ph type="title"/>
          </p:nvPr>
        </p:nvSpPr>
        <p:spPr>
          <a:xfrm>
            <a:off x="1270000" y="3225800"/>
            <a:ext cx="10464800" cy="3302000"/>
          </a:xfrm>
          <a:prstGeom prst="rect">
            <a:avLst/>
          </a:prstGeom>
        </p:spPr>
        <p:txBody>
          <a:bodyPr/>
          <a:lstStyle/>
          <a:p>
            <a:r>
              <a:t>نص العنوان</a:t>
            </a:r>
          </a:p>
        </p:txBody>
      </p:sp>
      <p:sp>
        <p:nvSpPr>
          <p:cNvPr id="31" name="Shape 3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صورة - رأس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>
            <a:spLocks noGrp="1"/>
          </p:cNvSpPr>
          <p:nvPr>
            <p:ph type="pic" sz="half" idx="13"/>
          </p:nvPr>
        </p:nvSpPr>
        <p:spPr>
          <a:xfrm>
            <a:off x="6718300" y="635000"/>
            <a:ext cx="5334000" cy="8229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39" name="Shape 39"/>
          <p:cNvSpPr>
            <a:spLocks noGrp="1"/>
          </p:cNvSpPr>
          <p:nvPr>
            <p:ph type="title"/>
          </p:nvPr>
        </p:nvSpPr>
        <p:spPr>
          <a:xfrm>
            <a:off x="952500" y="635000"/>
            <a:ext cx="5334000" cy="3987800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t>نص العنوان</a:t>
            </a:r>
          </a:p>
        </p:txBody>
      </p:sp>
      <p:sp>
        <p:nvSpPr>
          <p:cNvPr id="40" name="Shape 40"/>
          <p:cNvSpPr>
            <a:spLocks noGrp="1"/>
          </p:cNvSpPr>
          <p:nvPr>
            <p:ph type="body" sz="quarter" idx="1"/>
          </p:nvPr>
        </p:nvSpPr>
        <p:spPr>
          <a:xfrm>
            <a:off x="952500" y="4762500"/>
            <a:ext cx="5334000" cy="41021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r>
              <a:t>مستوى النص الأول</a:t>
            </a:r>
          </a:p>
          <a:p>
            <a:pPr lvl="1"/>
            <a:r>
              <a:t>مستوى النص الثاني</a:t>
            </a:r>
          </a:p>
          <a:p>
            <a:pPr lvl="2"/>
            <a:r>
              <a:t>مستوى النص الثالث</a:t>
            </a:r>
          </a:p>
          <a:p>
            <a:pPr lvl="3"/>
            <a:r>
              <a:t>مستوى النص الرابع</a:t>
            </a:r>
          </a:p>
          <a:p>
            <a:pPr lvl="4"/>
            <a:r>
              <a:t>مستوى النص الخامس</a:t>
            </a:r>
          </a:p>
        </p:txBody>
      </p:sp>
      <p:sp>
        <p:nvSpPr>
          <p:cNvPr id="41" name="Shape 4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العنوان - أعل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hape 48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نص العنوان</a:t>
            </a:r>
          </a:p>
        </p:txBody>
      </p:sp>
      <p:sp>
        <p:nvSpPr>
          <p:cNvPr id="49" name="Shape 49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العنوان والتعداد النقط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نص العنوان</a:t>
            </a:r>
          </a:p>
        </p:txBody>
      </p:sp>
      <p:sp>
        <p:nvSpPr>
          <p:cNvPr id="57" name="Shape 57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مستوى النص الأول</a:t>
            </a:r>
          </a:p>
          <a:p>
            <a:pPr lvl="1"/>
            <a:r>
              <a:t>مستوى النص الثاني</a:t>
            </a:r>
          </a:p>
          <a:p>
            <a:pPr lvl="2"/>
            <a:r>
              <a:t>مستوى النص الثالث</a:t>
            </a:r>
          </a:p>
          <a:p>
            <a:pPr lvl="3"/>
            <a:r>
              <a:t>مستوى النص الرابع</a:t>
            </a:r>
          </a:p>
          <a:p>
            <a:pPr lvl="4"/>
            <a:r>
              <a:t>مستوى النص الخامس</a:t>
            </a:r>
          </a:p>
        </p:txBody>
      </p:sp>
      <p:sp>
        <p:nvSpPr>
          <p:cNvPr id="58" name="Shape 5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العنوان، التعداد النقطي والصور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>
            <a:spLocks noGrp="1"/>
          </p:cNvSpPr>
          <p:nvPr>
            <p:ph type="pic" sz="half" idx="13"/>
          </p:nvPr>
        </p:nvSpPr>
        <p:spPr>
          <a:xfrm>
            <a:off x="6718300" y="2603500"/>
            <a:ext cx="5334000" cy="62865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66" name="Shape 6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نص العنوان</a:t>
            </a:r>
          </a:p>
        </p:txBody>
      </p:sp>
      <p:sp>
        <p:nvSpPr>
          <p:cNvPr id="67" name="Shape 67"/>
          <p:cNvSpPr>
            <a:spLocks noGrp="1"/>
          </p:cNvSpPr>
          <p:nvPr>
            <p:ph type="body" sz="half" idx="1"/>
          </p:nvPr>
        </p:nvSpPr>
        <p:spPr>
          <a:xfrm>
            <a:off x="952500" y="2603500"/>
            <a:ext cx="5334000" cy="6286500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3200"/>
              </a:spcBef>
              <a:defRPr sz="2800"/>
            </a:lvl1pPr>
            <a:lvl2pPr marL="685800" indent="-342900">
              <a:spcBef>
                <a:spcPts val="3200"/>
              </a:spcBef>
              <a:defRPr sz="2800"/>
            </a:lvl2pPr>
            <a:lvl3pPr marL="1028700" indent="-342900">
              <a:spcBef>
                <a:spcPts val="3200"/>
              </a:spcBef>
              <a:defRPr sz="2800"/>
            </a:lvl3pPr>
            <a:lvl4pPr marL="1371600" indent="-342900">
              <a:spcBef>
                <a:spcPts val="3200"/>
              </a:spcBef>
              <a:defRPr sz="2800"/>
            </a:lvl4pPr>
            <a:lvl5pPr marL="1714500" indent="-342900">
              <a:spcBef>
                <a:spcPts val="3200"/>
              </a:spcBef>
              <a:defRPr sz="2800"/>
            </a:lvl5pPr>
          </a:lstStyle>
          <a:p>
            <a:r>
              <a:t>مستوى النص الأول</a:t>
            </a:r>
          </a:p>
          <a:p>
            <a:pPr lvl="1"/>
            <a:r>
              <a:t>مستوى النص الثاني</a:t>
            </a:r>
          </a:p>
          <a:p>
            <a:pPr lvl="2"/>
            <a:r>
              <a:t>مستوى النص الثالث</a:t>
            </a:r>
          </a:p>
          <a:p>
            <a:pPr lvl="3"/>
            <a:r>
              <a:t>مستوى النص الرابع</a:t>
            </a:r>
          </a:p>
          <a:p>
            <a:pPr lvl="4"/>
            <a:r>
              <a:t>مستوى النص الخامس</a:t>
            </a:r>
          </a:p>
        </p:txBody>
      </p:sp>
      <p:sp>
        <p:nvSpPr>
          <p:cNvPr id="68" name="Shape 6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تعداد نقط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>
            <a:spLocks noGrp="1"/>
          </p:cNvSpPr>
          <p:nvPr>
            <p:ph type="body" idx="1"/>
          </p:nvPr>
        </p:nvSpPr>
        <p:spPr>
          <a:xfrm>
            <a:off x="952500" y="1270000"/>
            <a:ext cx="11099800" cy="7213600"/>
          </a:xfrm>
          <a:prstGeom prst="rect">
            <a:avLst/>
          </a:prstGeom>
        </p:spPr>
        <p:txBody>
          <a:bodyPr/>
          <a:lstStyle/>
          <a:p>
            <a:r>
              <a:t>مستوى النص الأول</a:t>
            </a:r>
          </a:p>
          <a:p>
            <a:pPr lvl="1"/>
            <a:r>
              <a:t>مستوى النص الثاني</a:t>
            </a:r>
          </a:p>
          <a:p>
            <a:pPr lvl="2"/>
            <a:r>
              <a:t>مستوى النص الثالث</a:t>
            </a:r>
          </a:p>
          <a:p>
            <a:pPr lvl="3"/>
            <a:r>
              <a:t>مستوى النص الرابع</a:t>
            </a:r>
          </a:p>
          <a:p>
            <a:pPr lvl="4"/>
            <a:r>
              <a:t>مستوى النص الخامس</a:t>
            </a:r>
          </a:p>
        </p:txBody>
      </p:sp>
      <p:sp>
        <p:nvSpPr>
          <p:cNvPr id="76" name="Shape 7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صورة - ٣ أعل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>
            <a:spLocks noGrp="1"/>
          </p:cNvSpPr>
          <p:nvPr>
            <p:ph type="pic" sz="quarter" idx="13"/>
          </p:nvPr>
        </p:nvSpPr>
        <p:spPr>
          <a:xfrm>
            <a:off x="6718300" y="5092700"/>
            <a:ext cx="5334000" cy="3771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4" name="Shape 84"/>
          <p:cNvSpPr>
            <a:spLocks noGrp="1"/>
          </p:cNvSpPr>
          <p:nvPr>
            <p:ph type="pic" sz="quarter" idx="14"/>
          </p:nvPr>
        </p:nvSpPr>
        <p:spPr>
          <a:xfrm>
            <a:off x="6724518" y="889000"/>
            <a:ext cx="5334001" cy="3771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5" name="Shape 85"/>
          <p:cNvSpPr>
            <a:spLocks noGrp="1"/>
          </p:cNvSpPr>
          <p:nvPr>
            <p:ph type="pic" sz="half" idx="15"/>
          </p:nvPr>
        </p:nvSpPr>
        <p:spPr>
          <a:xfrm>
            <a:off x="952500" y="889000"/>
            <a:ext cx="5334000" cy="7975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6" name="Shape 8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اقتبا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>
            <a:spLocks noGrp="1"/>
          </p:cNvSpPr>
          <p:nvPr>
            <p:ph type="body" sz="quarter" idx="13"/>
          </p:nvPr>
        </p:nvSpPr>
        <p:spPr>
          <a:xfrm>
            <a:off x="1270000" y="6362700"/>
            <a:ext cx="10464800" cy="527789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2400">
                <a:latin typeface="Damascus Light"/>
                <a:ea typeface="Damascus Light"/>
                <a:cs typeface="Damascus Light"/>
                <a:sym typeface="Damascus Light"/>
              </a:defRPr>
            </a:lvl1pPr>
          </a:lstStyle>
          <a:p>
            <a:r>
              <a:t>–باسل أسعد</a:t>
            </a:r>
          </a:p>
        </p:txBody>
      </p:sp>
      <p:sp>
        <p:nvSpPr>
          <p:cNvPr id="94" name="Shape 94"/>
          <p:cNvSpPr>
            <a:spLocks noGrp="1"/>
          </p:cNvSpPr>
          <p:nvPr>
            <p:ph type="body" sz="quarter" idx="14"/>
          </p:nvPr>
        </p:nvSpPr>
        <p:spPr>
          <a:xfrm>
            <a:off x="1270000" y="4242847"/>
            <a:ext cx="10464800" cy="734506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3800"/>
            </a:lvl1pPr>
          </a:lstStyle>
          <a:p>
            <a:r>
              <a:t>"قم بكتابة الرقم هنا."</a:t>
            </a:r>
          </a:p>
        </p:txBody>
      </p:sp>
      <p:sp>
        <p:nvSpPr>
          <p:cNvPr id="95" name="Shape 9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title"/>
          </p:nvPr>
        </p:nvSpPr>
        <p:spPr>
          <a:xfrm>
            <a:off x="952500" y="444500"/>
            <a:ext cx="11099800" cy="2159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نص العنوان</a:t>
            </a:r>
          </a:p>
        </p:txBody>
      </p:sp>
      <p:sp>
        <p:nvSpPr>
          <p:cNvPr id="3" name="Shape 3"/>
          <p:cNvSpPr>
            <a:spLocks noGrp="1"/>
          </p:cNvSpPr>
          <p:nvPr>
            <p:ph type="body" idx="1"/>
          </p:nvPr>
        </p:nvSpPr>
        <p:spPr>
          <a:xfrm>
            <a:off x="952500" y="2603500"/>
            <a:ext cx="11099800" cy="628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مستوى النص الأول</a:t>
            </a:r>
          </a:p>
          <a:p>
            <a:pPr lvl="1"/>
            <a:r>
              <a:t>مستوى النص الثاني</a:t>
            </a:r>
          </a:p>
          <a:p>
            <a:pPr lvl="2"/>
            <a:r>
              <a:t>مستوى النص الثالث</a:t>
            </a:r>
          </a:p>
          <a:p>
            <a:pPr lvl="3"/>
            <a:r>
              <a:t>مستوى النص الرابع</a:t>
            </a:r>
          </a:p>
          <a:p>
            <a:pPr lvl="4"/>
            <a:r>
              <a:t>مستوى النص الخامس</a:t>
            </a:r>
          </a:p>
        </p:txBody>
      </p:sp>
      <p:sp>
        <p:nvSpPr>
          <p:cNvPr id="4" name="Shape 4"/>
          <p:cNvSpPr>
            <a:spLocks noGrp="1"/>
          </p:cNvSpPr>
          <p:nvPr>
            <p:ph type="sldNum" sz="quarter" idx="2"/>
          </p:nvPr>
        </p:nvSpPr>
        <p:spPr>
          <a:xfrm>
            <a:off x="6318812" y="9251950"/>
            <a:ext cx="354476" cy="375397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180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ransition spd="med"/>
  <p:txStyles>
    <p:titleStyle>
      <a:lvl1pPr marL="0" marR="0" indent="0" algn="ctr" defTabSz="5842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228600" algn="ctr" defTabSz="5842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457200" algn="ctr" defTabSz="5842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685800" algn="ctr" defTabSz="5842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914400" algn="ctr" defTabSz="5842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143000" algn="ctr" defTabSz="5842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1371600" algn="ctr" defTabSz="5842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600200" algn="ctr" defTabSz="5842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828800" algn="ctr" defTabSz="5842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9pPr>
    </p:titleStyle>
    <p:bodyStyle>
      <a:lvl1pPr marL="444500" marR="0" indent="-444500" algn="r" defTabSz="584200" rtl="1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1pPr>
      <a:lvl2pPr marL="889000" marR="0" indent="-444500" algn="r" defTabSz="584200" rtl="1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2pPr>
      <a:lvl3pPr marL="1333500" marR="0" indent="-444500" algn="r" defTabSz="584200" rtl="1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3pPr>
      <a:lvl4pPr marL="1778000" marR="0" indent="-444500" algn="r" defTabSz="584200" rtl="1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4pPr>
      <a:lvl5pPr marL="2222500" marR="0" indent="-444500" algn="r" defTabSz="584200" rtl="1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5pPr>
      <a:lvl6pPr marL="2667000" marR="0" indent="-444500" algn="r" defTabSz="584200" rtl="1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6pPr>
      <a:lvl7pPr marL="3111500" marR="0" indent="-444500" algn="r" defTabSz="584200" rtl="1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7pPr>
      <a:lvl8pPr marL="3556000" marR="0" indent="-444500" algn="r" defTabSz="584200" rtl="1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8pPr>
      <a:lvl9pPr marL="4000500" marR="0" indent="-444500" algn="r" defTabSz="584200" rtl="1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9pPr>
    </p:bodyStyle>
    <p:otherStyle>
      <a:lvl1pPr marL="0" marR="0" indent="0" algn="ctr" defTabSz="5842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228600" algn="ctr" defTabSz="5842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457200" algn="ctr" defTabSz="5842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685800" algn="ctr" defTabSz="5842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914400" algn="ctr" defTabSz="5842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143000" algn="ctr" defTabSz="5842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1371600" algn="ctr" defTabSz="5842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600200" algn="ctr" defTabSz="5842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828800" algn="ctr" defTabSz="5842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Shape 206"/>
          <p:cNvSpPr/>
          <p:nvPr/>
        </p:nvSpPr>
        <p:spPr>
          <a:xfrm>
            <a:off x="291292" y="261846"/>
            <a:ext cx="12422216" cy="9229908"/>
          </a:xfrm>
          <a:prstGeom prst="roundRect">
            <a:avLst>
              <a:gd name="adj" fmla="val 7091"/>
            </a:avLst>
          </a:prstGeom>
          <a:solidFill>
            <a:srgbClr val="C1EDFC"/>
          </a:solidFill>
          <a:ln w="12700">
            <a:miter lim="400000"/>
          </a:ln>
          <a:effectLst>
            <a:outerShdw blurRad="50800" dist="12700" rotWithShape="0">
              <a:srgbClr val="000000">
                <a:alpha val="50000"/>
              </a:srgbClr>
            </a:outerShdw>
          </a:effectLst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07" name="Shape 207"/>
          <p:cNvSpPr/>
          <p:nvPr/>
        </p:nvSpPr>
        <p:spPr>
          <a:xfrm>
            <a:off x="568550" y="467854"/>
            <a:ext cx="11867700" cy="8817892"/>
          </a:xfrm>
          <a:prstGeom prst="roundRect">
            <a:avLst>
              <a:gd name="adj" fmla="val 7091"/>
            </a:avLst>
          </a:prstGeom>
          <a:solidFill>
            <a:srgbClr val="FFFFFF"/>
          </a:solidFill>
          <a:ln w="12700">
            <a:miter lim="400000"/>
          </a:ln>
          <a:effectLst>
            <a:outerShdw blurRad="50800" dist="12700" rotWithShape="0">
              <a:srgbClr val="000000">
                <a:alpha val="50000"/>
              </a:srgbClr>
            </a:outerShdw>
          </a:effectLst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08" name="Shape 208"/>
          <p:cNvSpPr/>
          <p:nvPr/>
        </p:nvSpPr>
        <p:spPr>
          <a:xfrm>
            <a:off x="1525740" y="660736"/>
            <a:ext cx="9953320" cy="27078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>
            <a:normAutofit/>
          </a:bodyPr>
          <a:lstStyle>
            <a:lvl1pPr defTabSz="233679">
              <a:defRPr sz="7400" b="1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rtl="0">
              <a:defRPr/>
            </a:pPr>
            <a:r>
              <a:t>لنتعرف على الآلة البسيطة المناسبة</a:t>
            </a:r>
          </a:p>
        </p:txBody>
      </p:sp>
      <p:pic>
        <p:nvPicPr>
          <p:cNvPr id="209" name="0403DF27-3F48-41A4-868A-88AC7313C059-L0-001.jpe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827921" y="3785835"/>
            <a:ext cx="5715001" cy="42418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8" grpId="1" animBg="1" advAuto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Shape 211"/>
          <p:cNvSpPr/>
          <p:nvPr/>
        </p:nvSpPr>
        <p:spPr>
          <a:xfrm>
            <a:off x="291292" y="261846"/>
            <a:ext cx="12422216" cy="9229908"/>
          </a:xfrm>
          <a:prstGeom prst="roundRect">
            <a:avLst>
              <a:gd name="adj" fmla="val 7091"/>
            </a:avLst>
          </a:prstGeom>
          <a:solidFill>
            <a:srgbClr val="C1EDFC"/>
          </a:solidFill>
          <a:ln w="12700">
            <a:miter lim="400000"/>
          </a:ln>
          <a:effectLst>
            <a:outerShdw blurRad="50800" dist="12700" rotWithShape="0">
              <a:srgbClr val="000000">
                <a:alpha val="50000"/>
              </a:srgbClr>
            </a:outerShdw>
          </a:effectLst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12" name="Shape 212"/>
          <p:cNvSpPr/>
          <p:nvPr/>
        </p:nvSpPr>
        <p:spPr>
          <a:xfrm>
            <a:off x="568550" y="467854"/>
            <a:ext cx="11867700" cy="8817892"/>
          </a:xfrm>
          <a:prstGeom prst="roundRect">
            <a:avLst>
              <a:gd name="adj" fmla="val 7091"/>
            </a:avLst>
          </a:prstGeom>
          <a:solidFill>
            <a:srgbClr val="FFFFFF"/>
          </a:solidFill>
          <a:ln w="12700">
            <a:miter lim="400000"/>
          </a:ln>
          <a:effectLst>
            <a:outerShdw blurRad="50800" dist="12700" rotWithShape="0">
              <a:srgbClr val="000000">
                <a:alpha val="50000"/>
              </a:srgbClr>
            </a:outerShdw>
          </a:effectLst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13" name="Shape 213"/>
          <p:cNvSpPr/>
          <p:nvPr/>
        </p:nvSpPr>
        <p:spPr>
          <a:xfrm>
            <a:off x="1525740" y="660736"/>
            <a:ext cx="9953320" cy="27078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>
            <a:normAutofit/>
          </a:bodyPr>
          <a:lstStyle>
            <a:lvl1pPr defTabSz="233679">
              <a:defRPr sz="7400" b="1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rtl="0">
              <a:defRPr/>
            </a:pPr>
            <a:r>
              <a:t>لنتعرف على الآلة البسيطة المناسبة</a:t>
            </a:r>
          </a:p>
        </p:txBody>
      </p:sp>
      <p:pic>
        <p:nvPicPr>
          <p:cNvPr id="214" name="375C6841-6846-465F-BD51-F47312D7BC54-L0-001.jpe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827921" y="4159555"/>
            <a:ext cx="5715001" cy="38227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slow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3" grpId="1" animBg="1" advAuto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1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1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1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1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</Words>
  <Application>Microsoft Office PowerPoint</Application>
  <PresentationFormat>مخصص</PresentationFormat>
  <Paragraphs>2</Paragraphs>
  <Slides>2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2</vt:i4>
      </vt:variant>
    </vt:vector>
  </HeadingPairs>
  <TitlesOfParts>
    <vt:vector size="3" baseType="lpstr">
      <vt:lpstr>White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IDEN</dc:creator>
  <cp:lastModifiedBy>Windows User</cp:lastModifiedBy>
  <cp:revision>2</cp:revision>
  <dcterms:modified xsi:type="dcterms:W3CDTF">2017-01-16T13:49:07Z</dcterms:modified>
</cp:coreProperties>
</file>