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8" r:id="rId2"/>
    <p:sldId id="259" r:id="rId3"/>
    <p:sldId id="260" r:id="rId4"/>
    <p:sldId id="261" r:id="rId5"/>
    <p:sldId id="262" r:id="rId6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السلام " initials="ا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59" autoAdjust="0"/>
    <p:restoredTop sz="94660"/>
  </p:normalViewPr>
  <p:slideViewPr>
    <p:cSldViewPr>
      <p:cViewPr varScale="1">
        <p:scale>
          <a:sx n="46" d="100"/>
          <a:sy n="46" d="100"/>
        </p:scale>
        <p:origin x="-1536" y="-108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="" xmlns:p14="http://schemas.microsoft.com/office/powerpoint/2010/main" val="14524892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defTabSz="457200" rtl="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algn="r" defTabSz="457200" rtl="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algn="r" defTabSz="457200" rtl="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algn="r" defTabSz="457200" rtl="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algn="r" defTabSz="457200" rtl="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algn="r" defTabSz="457200" rtl="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algn="r" defTabSz="457200" rtl="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algn="r" defTabSz="457200" rtl="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algn="r" defTabSz="457200" rtl="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صورة - أفق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نص العنوان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مستوى النص الأول</a:t>
            </a:r>
          </a:p>
          <a:p>
            <a:pPr lvl="1"/>
            <a:r>
              <a:t>مستوى النص الثاني</a:t>
            </a:r>
          </a:p>
          <a:p>
            <a:pPr lvl="2"/>
            <a:r>
              <a:t>مستوى النص الثالث</a:t>
            </a:r>
          </a:p>
          <a:p>
            <a:pPr lvl="3"/>
            <a:r>
              <a:t>مستوى النص الرابع</a:t>
            </a:r>
          </a:p>
          <a:p>
            <a:pPr lvl="4"/>
            <a:r>
              <a:t>مستوى النص الخامس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xfrm>
            <a:off x="6318812" y="9245600"/>
            <a:ext cx="354476" cy="37539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صور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العنوان - الوس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نص العنوان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صورة - رأس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نص العنوان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مستوى النص الأول</a:t>
            </a:r>
          </a:p>
          <a:p>
            <a:pPr lvl="1"/>
            <a:r>
              <a:t>مستوى النص الثاني</a:t>
            </a:r>
          </a:p>
          <a:p>
            <a:pPr lvl="2"/>
            <a:r>
              <a:t>مستوى النص الثالث</a:t>
            </a:r>
          </a:p>
          <a:p>
            <a:pPr lvl="3"/>
            <a:r>
              <a:t>مستوى النص الرابع</a:t>
            </a:r>
          </a:p>
          <a:p>
            <a:pPr lvl="4"/>
            <a:r>
              <a:t>مستوى النص الخامس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العنوان - أعل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نص العنوان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العنوان والتعداد النقط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نص العنوان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مستوى النص الأول</a:t>
            </a:r>
          </a:p>
          <a:p>
            <a:pPr lvl="1"/>
            <a:r>
              <a:t>مستوى النص الثاني</a:t>
            </a:r>
          </a:p>
          <a:p>
            <a:pPr lvl="2"/>
            <a:r>
              <a:t>مستوى النص الثالث</a:t>
            </a:r>
          </a:p>
          <a:p>
            <a:pPr lvl="3"/>
            <a:r>
              <a:t>مستوى النص الرابع</a:t>
            </a:r>
          </a:p>
          <a:p>
            <a:pPr lvl="4"/>
            <a:r>
              <a:t>مستوى النص الخامس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العنوان، التعداد النقطي والصور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نص العنوان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مستوى النص الأول</a:t>
            </a:r>
          </a:p>
          <a:p>
            <a:pPr lvl="1"/>
            <a:r>
              <a:t>مستوى النص الثاني</a:t>
            </a:r>
          </a:p>
          <a:p>
            <a:pPr lvl="2"/>
            <a:r>
              <a:t>مستوى النص الثالث</a:t>
            </a:r>
          </a:p>
          <a:p>
            <a:pPr lvl="3"/>
            <a:r>
              <a:t>مستوى النص الرابع</a:t>
            </a:r>
          </a:p>
          <a:p>
            <a:pPr lvl="4"/>
            <a:r>
              <a:t>مستوى النص الخامس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تعداد نقط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مستوى النص الأول</a:t>
            </a:r>
          </a:p>
          <a:p>
            <a:pPr lvl="1"/>
            <a:r>
              <a:t>مستوى النص الثاني</a:t>
            </a:r>
          </a:p>
          <a:p>
            <a:pPr lvl="2"/>
            <a:r>
              <a:t>مستوى النص الثالث</a:t>
            </a:r>
          </a:p>
          <a:p>
            <a:pPr lvl="3"/>
            <a:r>
              <a:t>مستوى النص الرابع</a:t>
            </a:r>
          </a:p>
          <a:p>
            <a:pPr lvl="4"/>
            <a:r>
              <a:t>مستوى النص الخامس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صورة - ٣ أعل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527789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Damascus Light"/>
                <a:ea typeface="Damascus Light"/>
                <a:cs typeface="Damascus Light"/>
                <a:sym typeface="Damascus Light"/>
              </a:defRPr>
            </a:lvl1pPr>
          </a:lstStyle>
          <a:p>
            <a:r>
              <a:t>–باسل أسعد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1270000" y="4242847"/>
            <a:ext cx="10464800" cy="73450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"قم بكتابة الرقم هنا."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نص العنوان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مستوى النص الأول</a:t>
            </a:r>
          </a:p>
          <a:p>
            <a:pPr lvl="1"/>
            <a:r>
              <a:t>مستوى النص الثاني</a:t>
            </a:r>
          </a:p>
          <a:p>
            <a:pPr lvl="2"/>
            <a:r>
              <a:t>مستوى النص الثالث</a:t>
            </a:r>
          </a:p>
          <a:p>
            <a:pPr lvl="3"/>
            <a:r>
              <a:t>مستوى النص الرابع</a:t>
            </a:r>
          </a:p>
          <a:p>
            <a:pPr lvl="4"/>
            <a:r>
              <a:t>مستوى النص الخامس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18812" y="9251950"/>
            <a:ext cx="354476" cy="375397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/>
  <p:txStyles>
    <p:titleStyle>
      <a:lvl1pPr marL="0" marR="0" indent="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r" defTabSz="584200" rtl="1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r" defTabSz="584200" rtl="1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r" defTabSz="584200" rtl="1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r" defTabSz="584200" rtl="1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r" defTabSz="584200" rtl="1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r" defTabSz="584200" rtl="1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r" defTabSz="584200" rtl="1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r" defTabSz="584200" rtl="1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r" defTabSz="584200" rtl="1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/>
          <p:nvPr/>
        </p:nvSpPr>
        <p:spPr>
          <a:xfrm>
            <a:off x="291292" y="261846"/>
            <a:ext cx="12422216" cy="9229908"/>
          </a:xfrm>
          <a:prstGeom prst="roundRect">
            <a:avLst>
              <a:gd name="adj" fmla="val 7091"/>
            </a:avLst>
          </a:prstGeom>
          <a:solidFill>
            <a:srgbClr val="C1EDFC"/>
          </a:solidFill>
          <a:ln w="12700">
            <a:miter lim="400000"/>
          </a:ln>
          <a:effectLst>
            <a:outerShdw blurRad="50800" dist="127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6" name="Shape 136"/>
          <p:cNvSpPr/>
          <p:nvPr/>
        </p:nvSpPr>
        <p:spPr>
          <a:xfrm>
            <a:off x="568550" y="467854"/>
            <a:ext cx="11867700" cy="8817892"/>
          </a:xfrm>
          <a:prstGeom prst="roundRect">
            <a:avLst>
              <a:gd name="adj" fmla="val 7091"/>
            </a:avLst>
          </a:prstGeom>
          <a:solidFill>
            <a:srgbClr val="FFFFFF"/>
          </a:solidFill>
          <a:ln w="12700">
            <a:miter lim="400000"/>
          </a:ln>
          <a:effectLst>
            <a:outerShdw blurRad="50800" dist="127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7" name="Shape 137"/>
          <p:cNvSpPr>
            <a:spLocks noGrp="1"/>
          </p:cNvSpPr>
          <p:nvPr>
            <p:ph type="body" sz="quarter" idx="4294967295"/>
          </p:nvPr>
        </p:nvSpPr>
        <p:spPr>
          <a:xfrm>
            <a:off x="1141594" y="831150"/>
            <a:ext cx="7899017" cy="2958842"/>
          </a:xfrm>
          <a:prstGeom prst="rect">
            <a:avLst/>
          </a:prstGeom>
        </p:spPr>
        <p:txBody>
          <a:bodyPr anchor="t"/>
          <a:lstStyle>
            <a:lvl1pPr marL="0" indent="0" algn="ctr" defTabSz="403097">
              <a:spcBef>
                <a:spcPts val="0"/>
              </a:spcBef>
              <a:buSzTx/>
              <a:buNone/>
              <a:defRPr sz="5796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rtl="0">
              <a:defRPr/>
            </a:pPr>
            <a:r>
              <a:t>في يوم من الأيام قررت سارة الذهاب إلى التسوق .</a:t>
            </a:r>
          </a:p>
        </p:txBody>
      </p:sp>
      <p:pic>
        <p:nvPicPr>
          <p:cNvPr id="138" name="D1360AE8-B076-4C14-8716-8F8A59306878-L0-00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235729" y="679758"/>
            <a:ext cx="3089100" cy="269089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9" name="5E2276AE-CB3C-4B44-9B14-BE98D7891AB9-L0-001.jpeg"/>
          <p:cNvPicPr>
            <a:picLocks noChangeAspect="1"/>
          </p:cNvPicPr>
          <p:nvPr/>
        </p:nvPicPr>
        <p:blipFill>
          <a:blip r:embed="rId3">
            <a:extLst/>
          </a:blip>
          <a:srcRect b="9339"/>
          <a:stretch>
            <a:fillRect/>
          </a:stretch>
        </p:blipFill>
        <p:spPr>
          <a:xfrm>
            <a:off x="2710060" y="3296354"/>
            <a:ext cx="7584798" cy="55817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1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/>
          <p:nvPr/>
        </p:nvSpPr>
        <p:spPr>
          <a:xfrm>
            <a:off x="291292" y="261846"/>
            <a:ext cx="12422216" cy="9229908"/>
          </a:xfrm>
          <a:prstGeom prst="roundRect">
            <a:avLst>
              <a:gd name="adj" fmla="val 7091"/>
            </a:avLst>
          </a:prstGeom>
          <a:solidFill>
            <a:srgbClr val="C1EDFC"/>
          </a:solidFill>
          <a:ln w="12700">
            <a:miter lim="400000"/>
          </a:ln>
          <a:effectLst>
            <a:outerShdw blurRad="50800" dist="127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2" name="Shape 142"/>
          <p:cNvSpPr/>
          <p:nvPr/>
        </p:nvSpPr>
        <p:spPr>
          <a:xfrm>
            <a:off x="568550" y="467854"/>
            <a:ext cx="11867700" cy="8817892"/>
          </a:xfrm>
          <a:prstGeom prst="roundRect">
            <a:avLst>
              <a:gd name="adj" fmla="val 7091"/>
            </a:avLst>
          </a:prstGeom>
          <a:solidFill>
            <a:srgbClr val="FFFFFF"/>
          </a:solidFill>
          <a:ln w="12700">
            <a:miter lim="400000"/>
          </a:ln>
          <a:effectLst>
            <a:outerShdw blurRad="50800" dist="127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3" name="Shape 143"/>
          <p:cNvSpPr>
            <a:spLocks noGrp="1"/>
          </p:cNvSpPr>
          <p:nvPr>
            <p:ph type="body" sz="half" idx="4294967295"/>
          </p:nvPr>
        </p:nvSpPr>
        <p:spPr>
          <a:xfrm>
            <a:off x="736495" y="1660639"/>
            <a:ext cx="7899017" cy="4887884"/>
          </a:xfrm>
          <a:prstGeom prst="rect">
            <a:avLst/>
          </a:prstGeom>
        </p:spPr>
        <p:txBody>
          <a:bodyPr anchor="t"/>
          <a:lstStyle>
            <a:lvl1pPr marL="0" indent="0" algn="ctr" defTabSz="467359">
              <a:spcBef>
                <a:spcPts val="0"/>
              </a:spcBef>
              <a:buSzTx/>
              <a:buNone/>
              <a:defRPr sz="672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rtl="0">
              <a:defRPr/>
            </a:pPr>
            <a:r>
              <a:t>و عندما ذهبت قامت بشراء بعض الحاجيات ووضعتها في سلتها المتحركة .</a:t>
            </a:r>
          </a:p>
        </p:txBody>
      </p:sp>
      <p:pic>
        <p:nvPicPr>
          <p:cNvPr id="144" name="4E78D9E6-293C-47B9-996B-F8AB064DCE78-L0-001.png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6894868" y="2129611"/>
            <a:ext cx="5556892" cy="549437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" grpId="1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/>
          <p:nvPr/>
        </p:nvSpPr>
        <p:spPr>
          <a:xfrm>
            <a:off x="291292" y="261846"/>
            <a:ext cx="12422216" cy="9229908"/>
          </a:xfrm>
          <a:prstGeom prst="roundRect">
            <a:avLst>
              <a:gd name="adj" fmla="val 7091"/>
            </a:avLst>
          </a:prstGeom>
          <a:solidFill>
            <a:srgbClr val="C1EDFC"/>
          </a:solidFill>
          <a:ln w="12700">
            <a:miter lim="400000"/>
          </a:ln>
          <a:effectLst>
            <a:outerShdw blurRad="50800" dist="127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7" name="Shape 147"/>
          <p:cNvSpPr/>
          <p:nvPr/>
        </p:nvSpPr>
        <p:spPr>
          <a:xfrm>
            <a:off x="568550" y="467854"/>
            <a:ext cx="11867700" cy="8817892"/>
          </a:xfrm>
          <a:prstGeom prst="roundRect">
            <a:avLst>
              <a:gd name="adj" fmla="val 7091"/>
            </a:avLst>
          </a:prstGeom>
          <a:solidFill>
            <a:srgbClr val="FFFFFF"/>
          </a:solidFill>
          <a:ln w="12700">
            <a:miter lim="400000"/>
          </a:ln>
          <a:effectLst>
            <a:outerShdw blurRad="50800" dist="127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8" name="Shape 148"/>
          <p:cNvSpPr/>
          <p:nvPr/>
        </p:nvSpPr>
        <p:spPr>
          <a:xfrm>
            <a:off x="1276627" y="682719"/>
            <a:ext cx="10451546" cy="18978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>
            <a:lvl1pPr defTabSz="356362">
              <a:defRPr sz="5124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rtl="0">
              <a:defRPr/>
            </a:pPr>
            <a:r>
              <a:t>وبعد الانتهاء من التسوق قررت ان تذهب إلى </a:t>
            </a:r>
            <a:r>
              <a:rPr/>
              <a:t>الطابق </a:t>
            </a:r>
            <a:r>
              <a:rPr smtClean="0"/>
              <a:t>ال</a:t>
            </a:r>
            <a:r>
              <a:rPr lang="ar-KW" smtClean="0"/>
              <a:t>سفلي</a:t>
            </a:r>
            <a:r>
              <a:rPr smtClean="0"/>
              <a:t>.</a:t>
            </a:r>
            <a:endParaRPr/>
          </a:p>
        </p:txBody>
      </p:sp>
      <p:pic>
        <p:nvPicPr>
          <p:cNvPr id="149" name="D2F53271-667B-4F8A-B8C3-DA12AD5B753D-L0-001.jpeg"/>
          <p:cNvPicPr>
            <a:picLocks noChangeAspect="1"/>
          </p:cNvPicPr>
          <p:nvPr/>
        </p:nvPicPr>
        <p:blipFill>
          <a:blip r:embed="rId2">
            <a:extLst/>
          </a:blip>
          <a:srcRect t="1570" b="37212"/>
          <a:stretch>
            <a:fillRect/>
          </a:stretch>
        </p:blipFill>
        <p:spPr>
          <a:xfrm>
            <a:off x="1726803" y="2669897"/>
            <a:ext cx="9551204" cy="6390894"/>
          </a:xfrm>
          <a:prstGeom prst="rect">
            <a:avLst/>
          </a:prstGeom>
          <a:ln w="12700">
            <a:miter lim="400000"/>
          </a:ln>
        </p:spPr>
      </p:pic>
      <p:pic>
        <p:nvPicPr>
          <p:cNvPr id="150" name="4E78D9E6-293C-47B9-996B-F8AB064DCE78-L0-001.png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4432309" y="3653496"/>
            <a:ext cx="2150215" cy="21260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1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/>
          <p:nvPr/>
        </p:nvSpPr>
        <p:spPr>
          <a:xfrm>
            <a:off x="291292" y="261846"/>
            <a:ext cx="12422216" cy="9229908"/>
          </a:xfrm>
          <a:prstGeom prst="roundRect">
            <a:avLst>
              <a:gd name="adj" fmla="val 7091"/>
            </a:avLst>
          </a:prstGeom>
          <a:solidFill>
            <a:srgbClr val="C1EDFC"/>
          </a:solidFill>
          <a:ln w="12700">
            <a:miter lim="400000"/>
          </a:ln>
          <a:effectLst>
            <a:outerShdw blurRad="50800" dist="127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3" name="Shape 153"/>
          <p:cNvSpPr/>
          <p:nvPr/>
        </p:nvSpPr>
        <p:spPr>
          <a:xfrm>
            <a:off x="568550" y="467854"/>
            <a:ext cx="11867700" cy="8817892"/>
          </a:xfrm>
          <a:prstGeom prst="roundRect">
            <a:avLst>
              <a:gd name="adj" fmla="val 7091"/>
            </a:avLst>
          </a:prstGeom>
          <a:solidFill>
            <a:srgbClr val="FFFFFF"/>
          </a:solidFill>
          <a:ln w="12700">
            <a:miter lim="400000"/>
          </a:ln>
          <a:effectLst>
            <a:outerShdw blurRad="50800" dist="127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54" name="9C1D238C-0526-4A24-A910-F471E7F78F08-L0-00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836996" y="2862814"/>
            <a:ext cx="4483307" cy="4027972"/>
          </a:xfrm>
          <a:prstGeom prst="rect">
            <a:avLst/>
          </a:prstGeom>
          <a:ln w="12700">
            <a:miter lim="400000"/>
          </a:ln>
        </p:spPr>
      </p:pic>
      <p:sp>
        <p:nvSpPr>
          <p:cNvPr id="155" name="Shape 155"/>
          <p:cNvSpPr/>
          <p:nvPr/>
        </p:nvSpPr>
        <p:spPr>
          <a:xfrm>
            <a:off x="684497" y="2806700"/>
            <a:ext cx="1874882" cy="414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6500" b="1">
                <a:solidFill>
                  <a:srgbClr val="D71A1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rtl="0">
              <a:defRPr/>
            </a:pPr>
            <a:r>
              <a:t>!</a:t>
            </a:r>
          </a:p>
        </p:txBody>
      </p:sp>
      <p:sp>
        <p:nvSpPr>
          <p:cNvPr id="156" name="Shape 156"/>
          <p:cNvSpPr/>
          <p:nvPr/>
        </p:nvSpPr>
        <p:spPr>
          <a:xfrm>
            <a:off x="2451247" y="3509883"/>
            <a:ext cx="5096745" cy="34168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>
            <a:lvl1pPr defTabSz="566674">
              <a:defRPr sz="17945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rtl="0">
              <a:defRPr/>
            </a:pPr>
            <a:r>
              <a:t>و لكن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" presetClass="entr" presetSubtype="32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3" presetClass="entr" presetSubtype="16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" grpId="2" animBg="1" advAuto="0"/>
      <p:bldP spid="155" grpId="3" animBg="1" advAuto="0"/>
      <p:bldP spid="156" grpId="1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/>
          <p:nvPr/>
        </p:nvSpPr>
        <p:spPr>
          <a:xfrm>
            <a:off x="291292" y="261846"/>
            <a:ext cx="12422216" cy="9229908"/>
          </a:xfrm>
          <a:prstGeom prst="roundRect">
            <a:avLst>
              <a:gd name="adj" fmla="val 7091"/>
            </a:avLst>
          </a:prstGeom>
          <a:solidFill>
            <a:srgbClr val="C1EDFC"/>
          </a:solidFill>
          <a:ln w="12700">
            <a:miter lim="400000"/>
          </a:ln>
          <a:effectLst>
            <a:outerShdw blurRad="50800" dist="127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9" name="Shape 159"/>
          <p:cNvSpPr/>
          <p:nvPr/>
        </p:nvSpPr>
        <p:spPr>
          <a:xfrm>
            <a:off x="568550" y="467854"/>
            <a:ext cx="11867700" cy="8817892"/>
          </a:xfrm>
          <a:prstGeom prst="roundRect">
            <a:avLst>
              <a:gd name="adj" fmla="val 7091"/>
            </a:avLst>
          </a:prstGeom>
          <a:solidFill>
            <a:srgbClr val="FFFFFF"/>
          </a:solidFill>
          <a:ln w="12700">
            <a:miter lim="400000"/>
          </a:ln>
          <a:effectLst>
            <a:outerShdw blurRad="50800" dist="127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60" name="Shape 160"/>
          <p:cNvSpPr>
            <a:spLocks noGrp="1"/>
          </p:cNvSpPr>
          <p:nvPr>
            <p:ph type="body" sz="quarter" idx="4294967295"/>
          </p:nvPr>
        </p:nvSpPr>
        <p:spPr>
          <a:xfrm>
            <a:off x="893914" y="792569"/>
            <a:ext cx="11216972" cy="2148644"/>
          </a:xfrm>
          <a:prstGeom prst="rect">
            <a:avLst/>
          </a:prstGeom>
        </p:spPr>
        <p:txBody>
          <a:bodyPr anchor="t"/>
          <a:lstStyle>
            <a:lvl1pPr marL="0" indent="0" algn="ctr" defTabSz="403097">
              <a:spcBef>
                <a:spcPts val="0"/>
              </a:spcBef>
              <a:buSzTx/>
              <a:buNone/>
              <a:defRPr sz="5796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rtl="0">
              <a:defRPr/>
            </a:pPr>
            <a:r>
              <a:t>كيف يمكنها الذهاب إلى الطابق الذي في الأسفل مع </a:t>
            </a:r>
            <a:r>
              <a:rPr/>
              <a:t>سلتها </a:t>
            </a:r>
            <a:r>
              <a:rPr smtClean="0"/>
              <a:t>المتحرك</a:t>
            </a:r>
            <a:r>
              <a:rPr lang="ar-KW" smtClean="0"/>
              <a:t>ة</a:t>
            </a:r>
            <a:r>
              <a:rPr smtClean="0"/>
              <a:t> </a:t>
            </a:r>
            <a:r>
              <a:t>؟</a:t>
            </a:r>
          </a:p>
        </p:txBody>
      </p:sp>
      <p:pic>
        <p:nvPicPr>
          <p:cNvPr id="161" name="4E78D9E6-293C-47B9-996B-F8AB064DCE78-L0-001.png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8570282" y="4200119"/>
            <a:ext cx="3611887" cy="3571252"/>
          </a:xfrm>
          <a:prstGeom prst="rect">
            <a:avLst/>
          </a:prstGeom>
          <a:ln w="12700">
            <a:miter lim="400000"/>
          </a:ln>
        </p:spPr>
      </p:pic>
      <p:pic>
        <p:nvPicPr>
          <p:cNvPr id="162" name="D2F53271-667B-4F8A-B8C3-DA12AD5B753D-L0-001.jpeg"/>
          <p:cNvPicPr>
            <a:picLocks noChangeAspect="1"/>
          </p:cNvPicPr>
          <p:nvPr/>
        </p:nvPicPr>
        <p:blipFill>
          <a:blip r:embed="rId3">
            <a:extLst/>
          </a:blip>
          <a:srcRect l="2084" t="1570" r="2084" b="37212"/>
          <a:stretch>
            <a:fillRect/>
          </a:stretch>
        </p:blipFill>
        <p:spPr>
          <a:xfrm>
            <a:off x="733345" y="3354265"/>
            <a:ext cx="7537398" cy="526284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" grpId="1" animBg="1" advAuto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1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1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1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1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50</Words>
  <Application>Microsoft Office PowerPoint</Application>
  <PresentationFormat>مخصص</PresentationFormat>
  <Paragraphs>6</Paragraphs>
  <Slides>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White</vt:lpstr>
      <vt:lpstr>الشريحة 1</vt:lpstr>
      <vt:lpstr>الشريحة 2</vt:lpstr>
      <vt:lpstr>الشريحة 3</vt:lpstr>
      <vt:lpstr>الشريحة 4</vt:lpstr>
      <vt:lpstr>الشريحة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IDEN</dc:creator>
  <cp:lastModifiedBy>user</cp:lastModifiedBy>
  <cp:revision>4</cp:revision>
  <dcterms:modified xsi:type="dcterms:W3CDTF">2017-01-19T09:45:34Z</dcterms:modified>
</cp:coreProperties>
</file>