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80"/>
    <p:restoredTop sz="94660"/>
  </p:normalViewPr>
  <p:slideViewPr>
    <p:cSldViewPr snapToGrid="0">
      <p:cViewPr varScale="1">
        <p:scale>
          <a:sx n="66" d="100"/>
          <a:sy n="66" d="100"/>
        </p:scale>
        <p:origin x="-92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7296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99487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668450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717206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035479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44883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1550509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29578034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38337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6889451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3476604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52C13-0A27-47EC-8DA5-768EBFA781FD}" type="datetimeFigureOut">
              <a:rPr lang="ar-SA" smtClean="0"/>
              <a:pPr/>
              <a:t>21/04/1438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E0C139-BE32-46B2-9330-6910329AF36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xmlns="" val="961131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مربع نص 11"/>
          <p:cNvSpPr txBox="1"/>
          <p:nvPr/>
        </p:nvSpPr>
        <p:spPr>
          <a:xfrm>
            <a:off x="3637602" y="428604"/>
            <a:ext cx="4397358" cy="55399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1">
            <a:spAutoFit/>
          </a:bodyPr>
          <a:lstStyle/>
          <a:p>
            <a:r>
              <a:rPr lang="ar-KW" sz="3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اكتب اسم </a:t>
            </a:r>
            <a:r>
              <a:rPr lang="ar-KW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الأداة المناسبة </a:t>
            </a:r>
            <a:r>
              <a:rPr lang="ar-KW" sz="3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أ</a:t>
            </a:r>
            <a:r>
              <a:rPr lang="ar-KW" sz="3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مامها </a:t>
            </a:r>
            <a:r>
              <a:rPr lang="ar-KW" sz="3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؟ </a:t>
            </a:r>
          </a:p>
        </p:txBody>
      </p:sp>
      <p:pic>
        <p:nvPicPr>
          <p:cNvPr id="5137" name="Picture 17" descr="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99282" y="1500175"/>
            <a:ext cx="1473994" cy="1089422"/>
          </a:xfrm>
          <a:prstGeom prst="rect">
            <a:avLst/>
          </a:prstGeom>
          <a:noFill/>
        </p:spPr>
      </p:pic>
      <p:pic>
        <p:nvPicPr>
          <p:cNvPr id="5139" name="Picture 19" descr=" "/>
          <p:cNvPicPr>
            <a:picLocks noChangeAspect="1" noChangeArrowheads="1"/>
          </p:cNvPicPr>
          <p:nvPr/>
        </p:nvPicPr>
        <p:blipFill>
          <a:blip r:embed="rId3"/>
          <a:srcRect l="40129" r="16397"/>
          <a:stretch>
            <a:fillRect/>
          </a:stretch>
        </p:blipFill>
        <p:spPr bwMode="auto">
          <a:xfrm>
            <a:off x="4006438" y="2732480"/>
            <a:ext cx="1232306" cy="1178727"/>
          </a:xfrm>
          <a:prstGeom prst="rect">
            <a:avLst/>
          </a:prstGeom>
          <a:noFill/>
        </p:spPr>
      </p:pic>
      <p:pic>
        <p:nvPicPr>
          <p:cNvPr id="5141" name="Picture 21" descr=" 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6439" y="4125521"/>
            <a:ext cx="1473994" cy="1089422"/>
          </a:xfrm>
          <a:prstGeom prst="rect">
            <a:avLst/>
          </a:prstGeom>
          <a:noFill/>
        </p:spPr>
      </p:pic>
      <p:pic>
        <p:nvPicPr>
          <p:cNvPr id="5143" name="Picture 23" descr="http://img.youtube.com/vi/zD1N6MyoeeM/0.jpg"/>
          <p:cNvPicPr>
            <a:picLocks noChangeAspect="1" noChangeArrowheads="1"/>
          </p:cNvPicPr>
          <p:nvPr/>
        </p:nvPicPr>
        <p:blipFill>
          <a:blip r:embed="rId5"/>
          <a:srcRect l="10448" t="46439" r="46014" b="18731"/>
          <a:stretch>
            <a:fillRect/>
          </a:stretch>
        </p:blipFill>
        <p:spPr bwMode="auto">
          <a:xfrm>
            <a:off x="4060017" y="5518561"/>
            <a:ext cx="1339463" cy="8036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727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مخصص</PresentationFormat>
  <Paragraphs>1</Paragraphs>
  <Slides>1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1</vt:i4>
      </vt:variant>
    </vt:vector>
  </HeadingPairs>
  <TitlesOfParts>
    <vt:vector size="2" baseType="lpstr">
      <vt:lpstr>نسق Office</vt:lpstr>
      <vt:lpstr>الشريحة 1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bader al-azmi</dc:creator>
  <cp:lastModifiedBy>user</cp:lastModifiedBy>
  <cp:revision>2</cp:revision>
  <dcterms:created xsi:type="dcterms:W3CDTF">2017-01-18T17:36:31Z</dcterms:created>
  <dcterms:modified xsi:type="dcterms:W3CDTF">2017-01-19T09:40:10Z</dcterms:modified>
</cp:coreProperties>
</file>