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9" r:id="rId3"/>
  </p:sldIdLst>
  <p:sldSz cx="6858000" cy="9144000" type="screen4x3"/>
  <p:notesSz cx="6858000" cy="9144000"/>
  <p:defaultTextStyle>
    <a:defPPr>
      <a:defRPr lang="ar-KW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>
      <p:cViewPr>
        <p:scale>
          <a:sx n="100" d="100"/>
          <a:sy n="100" d="100"/>
        </p:scale>
        <p:origin x="-1236" y="193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KW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KW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KW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KW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KW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KW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KW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KW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KW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KW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KW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KW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KW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E46BE-A3EF-4E98-BA2E-8D347436F396}" type="datetimeFigureOut">
              <a:rPr lang="ar-KW" smtClean="0"/>
              <a:pPr/>
              <a:t>21/04/1438</a:t>
            </a:fld>
            <a:endParaRPr lang="ar-KW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KW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97C19-BE41-4EB6-B2E7-2E5E171E036C}" type="slidenum">
              <a:rPr lang="ar-KW" smtClean="0"/>
              <a:pPr/>
              <a:t>‹#›</a:t>
            </a:fld>
            <a:endParaRPr lang="ar-K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KW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Downloads\Telegram Desktop\مصورات الفصل الثاني\photo_2017-01-15_19-17-55.jpg"/>
          <p:cNvPicPr>
            <a:picLocks noChangeAspect="1" noChangeArrowheads="1"/>
          </p:cNvPicPr>
          <p:nvPr/>
        </p:nvPicPr>
        <p:blipFill>
          <a:blip r:embed="rId2"/>
          <a:srcRect t="33899" b="3601"/>
          <a:stretch>
            <a:fillRect/>
          </a:stretch>
        </p:blipFill>
        <p:spPr bwMode="auto">
          <a:xfrm>
            <a:off x="285728" y="1785918"/>
            <a:ext cx="6119822" cy="4857784"/>
          </a:xfrm>
          <a:prstGeom prst="rect">
            <a:avLst/>
          </a:prstGeom>
          <a:noFill/>
        </p:spPr>
      </p:pic>
      <p:sp>
        <p:nvSpPr>
          <p:cNvPr id="5" name="مربع نص 4"/>
          <p:cNvSpPr txBox="1"/>
          <p:nvPr/>
        </p:nvSpPr>
        <p:spPr>
          <a:xfrm>
            <a:off x="1384969" y="500034"/>
            <a:ext cx="4115733" cy="120032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KW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حوط </a:t>
            </a:r>
            <a:r>
              <a:rPr lang="ar-KW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الأجهزة التي </a:t>
            </a:r>
            <a:r>
              <a:rPr lang="ar-KW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تعمل </a:t>
            </a:r>
            <a:r>
              <a:rPr lang="ar-KW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بالبطارية؟ </a:t>
            </a:r>
            <a:endParaRPr lang="ar-KW" sz="2400" dirty="0"/>
          </a:p>
        </p:txBody>
      </p:sp>
      <p:sp>
        <p:nvSpPr>
          <p:cNvPr id="6" name="مربع نص 5"/>
          <p:cNvSpPr txBox="1"/>
          <p:nvPr/>
        </p:nvSpPr>
        <p:spPr>
          <a:xfrm>
            <a:off x="5429264" y="3286116"/>
            <a:ext cx="142876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KW" dirty="0" smtClean="0"/>
              <a:t>                                                                                            </a:t>
            </a:r>
            <a:endParaRPr lang="ar-KW" dirty="0"/>
          </a:p>
        </p:txBody>
      </p:sp>
      <p:sp>
        <p:nvSpPr>
          <p:cNvPr id="7" name="مستطيل 6"/>
          <p:cNvSpPr/>
          <p:nvPr/>
        </p:nvSpPr>
        <p:spPr>
          <a:xfrm>
            <a:off x="4500570" y="3286116"/>
            <a:ext cx="9144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8" name="مستطيل 7"/>
          <p:cNvSpPr/>
          <p:nvPr/>
        </p:nvSpPr>
        <p:spPr>
          <a:xfrm>
            <a:off x="4429132" y="3214678"/>
            <a:ext cx="9144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0" name="مستطيل 9"/>
          <p:cNvSpPr/>
          <p:nvPr/>
        </p:nvSpPr>
        <p:spPr>
          <a:xfrm>
            <a:off x="2857496" y="3357554"/>
            <a:ext cx="914400" cy="1428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1" name="مستطيل 10"/>
          <p:cNvSpPr/>
          <p:nvPr/>
        </p:nvSpPr>
        <p:spPr>
          <a:xfrm>
            <a:off x="2857496" y="4786314"/>
            <a:ext cx="9144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2" name="مستطيل 11"/>
          <p:cNvSpPr/>
          <p:nvPr/>
        </p:nvSpPr>
        <p:spPr>
          <a:xfrm>
            <a:off x="4714884" y="4786314"/>
            <a:ext cx="9144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3" name="مستطيل 12"/>
          <p:cNvSpPr/>
          <p:nvPr/>
        </p:nvSpPr>
        <p:spPr>
          <a:xfrm>
            <a:off x="1214422" y="3286116"/>
            <a:ext cx="9144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4" name="مستطيل 13"/>
          <p:cNvSpPr/>
          <p:nvPr/>
        </p:nvSpPr>
        <p:spPr>
          <a:xfrm>
            <a:off x="1071546" y="4786314"/>
            <a:ext cx="9144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5" name="مستطيل 14"/>
          <p:cNvSpPr/>
          <p:nvPr/>
        </p:nvSpPr>
        <p:spPr>
          <a:xfrm>
            <a:off x="1142984" y="6215074"/>
            <a:ext cx="9144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6" name="مستطيل 15"/>
          <p:cNvSpPr/>
          <p:nvPr/>
        </p:nvSpPr>
        <p:spPr>
          <a:xfrm>
            <a:off x="2928934" y="6215074"/>
            <a:ext cx="9144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17" name="مستطيل 16"/>
          <p:cNvSpPr/>
          <p:nvPr/>
        </p:nvSpPr>
        <p:spPr>
          <a:xfrm>
            <a:off x="4500570" y="6215074"/>
            <a:ext cx="914400" cy="2143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KW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اكتشف الخطأ في </a:t>
            </a:r>
            <a:r>
              <a:rPr lang="ar-KW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الصورة ؟ </a:t>
            </a:r>
            <a:r>
              <a:rPr lang="ar-KW" sz="36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استراتيجية</a:t>
            </a:r>
            <a:r>
              <a:rPr lang="ar-KW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اكتشاف </a:t>
            </a:r>
            <a:r>
              <a:rPr lang="ar-KW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الخطأ.</a:t>
            </a:r>
            <a:endParaRPr lang="ar-KW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4098" name="Picture 2" descr="C:\Users\HP\Downloads\Telegram Desktop\مصورات الفصل الثاني\photo_2017-01-15_19-17-2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18213" r="19341"/>
          <a:stretch>
            <a:fillRect/>
          </a:stretch>
        </p:blipFill>
        <p:spPr bwMode="auto">
          <a:xfrm>
            <a:off x="1857364" y="2500299"/>
            <a:ext cx="3429024" cy="4143404"/>
          </a:xfrm>
          <a:prstGeom prst="rect">
            <a:avLst/>
          </a:prstGeom>
          <a:noFill/>
        </p:spPr>
      </p:pic>
      <p:sp>
        <p:nvSpPr>
          <p:cNvPr id="6" name="مستطيل 5"/>
          <p:cNvSpPr/>
          <p:nvPr/>
        </p:nvSpPr>
        <p:spPr>
          <a:xfrm>
            <a:off x="1214422" y="2786050"/>
            <a:ext cx="2200284" cy="264320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7" name="شكل بيضاوي 6"/>
          <p:cNvSpPr/>
          <p:nvPr/>
        </p:nvSpPr>
        <p:spPr>
          <a:xfrm>
            <a:off x="1643050" y="4857752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KW"/>
          </a:p>
        </p:txBody>
      </p:sp>
      <p:sp>
        <p:nvSpPr>
          <p:cNvPr id="8" name="عنوان 1"/>
          <p:cNvSpPr txBox="1">
            <a:spLocks/>
          </p:cNvSpPr>
          <p:nvPr/>
        </p:nvSpPr>
        <p:spPr>
          <a:xfrm>
            <a:off x="428604" y="7346149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Simple machine </a:t>
            </a:r>
            <a:endParaRPr kumimoji="0" lang="ar-KW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/>
          <a:srcRect l="62732" t="33325" r="29166" b="52265"/>
          <a:stretch>
            <a:fillRect/>
          </a:stretch>
        </p:blipFill>
        <p:spPr bwMode="auto">
          <a:xfrm>
            <a:off x="0" y="7072298"/>
            <a:ext cx="207170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مربع نص 9"/>
          <p:cNvSpPr txBox="1"/>
          <p:nvPr/>
        </p:nvSpPr>
        <p:spPr>
          <a:xfrm>
            <a:off x="428604" y="6286512"/>
            <a:ext cx="614366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1">
            <a:spAutoFit/>
          </a:bodyPr>
          <a:lstStyle/>
          <a:p>
            <a:pPr algn="ctr"/>
            <a:r>
              <a:rPr lang="ar-KW" sz="28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العاب </a:t>
            </a:r>
            <a:r>
              <a:rPr lang="ar-KW" sz="2800" b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تعليمية </a:t>
            </a:r>
            <a:r>
              <a:rPr lang="ar-KW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على </a:t>
            </a:r>
            <a:r>
              <a:rPr lang="ar-KW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الايباد</a:t>
            </a:r>
            <a:r>
              <a:rPr lang="ar-KW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Wingdings" pitchFamily="2" charset="2"/>
              </a:rPr>
              <a:t>(</a:t>
            </a:r>
            <a:r>
              <a:rPr lang="ar-KW" sz="28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Wingdings" pitchFamily="2" charset="2"/>
              </a:rPr>
              <a:t>استراتيجية</a:t>
            </a:r>
            <a:r>
              <a:rPr lang="ar-KW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sym typeface="Wingdings" pitchFamily="2" charset="2"/>
              </a:rPr>
              <a:t> التعلم باللعب )</a:t>
            </a:r>
            <a:endParaRPr lang="ar-KW" sz="2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25</Words>
  <Application>Microsoft Office PowerPoint</Application>
  <PresentationFormat>عرض على الشاشة (3:4)‏</PresentationFormat>
  <Paragraphs>5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الشريحة 1</vt:lpstr>
      <vt:lpstr>اكتشف الخطأ في الصورة ؟ استراتيجية اكتشاف الخطأ.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HP</dc:creator>
  <cp:lastModifiedBy>user</cp:lastModifiedBy>
  <cp:revision>15</cp:revision>
  <dcterms:created xsi:type="dcterms:W3CDTF">2017-01-15T16:24:06Z</dcterms:created>
  <dcterms:modified xsi:type="dcterms:W3CDTF">2017-01-19T09:43:58Z</dcterms:modified>
</cp:coreProperties>
</file>