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ar-KW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38" autoAdjust="0"/>
    <p:restoredTop sz="94660"/>
  </p:normalViewPr>
  <p:slideViewPr>
    <p:cSldViewPr>
      <p:cViewPr varScale="1">
        <p:scale>
          <a:sx n="72" d="100"/>
          <a:sy n="72" d="100"/>
        </p:scale>
        <p:origin x="-10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KW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KW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6E00A-22D1-4DEA-BA81-0E049BEEC1B6}" type="datetimeFigureOut">
              <a:rPr lang="ar-KW" smtClean="0"/>
              <a:pPr/>
              <a:t>28/04/1438</a:t>
            </a:fld>
            <a:endParaRPr lang="ar-KW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C571-0FFA-450C-915B-7F4B469A334D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KW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KW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6E00A-22D1-4DEA-BA81-0E049BEEC1B6}" type="datetimeFigureOut">
              <a:rPr lang="ar-KW" smtClean="0"/>
              <a:pPr/>
              <a:t>28/04/1438</a:t>
            </a:fld>
            <a:endParaRPr lang="ar-KW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C571-0FFA-450C-915B-7F4B469A334D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KW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KW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6E00A-22D1-4DEA-BA81-0E049BEEC1B6}" type="datetimeFigureOut">
              <a:rPr lang="ar-KW" smtClean="0"/>
              <a:pPr/>
              <a:t>28/04/1438</a:t>
            </a:fld>
            <a:endParaRPr lang="ar-KW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C571-0FFA-450C-915B-7F4B469A334D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KW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KW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6E00A-22D1-4DEA-BA81-0E049BEEC1B6}" type="datetimeFigureOut">
              <a:rPr lang="ar-KW" smtClean="0"/>
              <a:pPr/>
              <a:t>28/04/1438</a:t>
            </a:fld>
            <a:endParaRPr lang="ar-KW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C571-0FFA-450C-915B-7F4B469A334D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KW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6E00A-22D1-4DEA-BA81-0E049BEEC1B6}" type="datetimeFigureOut">
              <a:rPr lang="ar-KW" smtClean="0"/>
              <a:pPr/>
              <a:t>28/04/1438</a:t>
            </a:fld>
            <a:endParaRPr lang="ar-KW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C571-0FFA-450C-915B-7F4B469A334D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KW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KW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KW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6E00A-22D1-4DEA-BA81-0E049BEEC1B6}" type="datetimeFigureOut">
              <a:rPr lang="ar-KW" smtClean="0"/>
              <a:pPr/>
              <a:t>28/04/1438</a:t>
            </a:fld>
            <a:endParaRPr lang="ar-KW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C571-0FFA-450C-915B-7F4B469A334D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KW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KW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KW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6E00A-22D1-4DEA-BA81-0E049BEEC1B6}" type="datetimeFigureOut">
              <a:rPr lang="ar-KW" smtClean="0"/>
              <a:pPr/>
              <a:t>28/04/1438</a:t>
            </a:fld>
            <a:endParaRPr lang="ar-KW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C571-0FFA-450C-915B-7F4B469A334D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KW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6E00A-22D1-4DEA-BA81-0E049BEEC1B6}" type="datetimeFigureOut">
              <a:rPr lang="ar-KW" smtClean="0"/>
              <a:pPr/>
              <a:t>28/04/1438</a:t>
            </a:fld>
            <a:endParaRPr lang="ar-KW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C571-0FFA-450C-915B-7F4B469A334D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6E00A-22D1-4DEA-BA81-0E049BEEC1B6}" type="datetimeFigureOut">
              <a:rPr lang="ar-KW" smtClean="0"/>
              <a:pPr/>
              <a:t>28/04/1438</a:t>
            </a:fld>
            <a:endParaRPr lang="ar-KW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C571-0FFA-450C-915B-7F4B469A334D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KW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KW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6E00A-22D1-4DEA-BA81-0E049BEEC1B6}" type="datetimeFigureOut">
              <a:rPr lang="ar-KW" smtClean="0"/>
              <a:pPr/>
              <a:t>28/04/1438</a:t>
            </a:fld>
            <a:endParaRPr lang="ar-KW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C571-0FFA-450C-915B-7F4B469A334D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KW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KW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6E00A-22D1-4DEA-BA81-0E049BEEC1B6}" type="datetimeFigureOut">
              <a:rPr lang="ar-KW" smtClean="0"/>
              <a:pPr/>
              <a:t>28/04/1438</a:t>
            </a:fld>
            <a:endParaRPr lang="ar-KW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KW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C571-0FFA-450C-915B-7F4B469A334D}" type="slidenum">
              <a:rPr lang="ar-KW" smtClean="0"/>
              <a:pPr/>
              <a:t>‹#›</a:t>
            </a:fld>
            <a:endParaRPr lang="ar-K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KW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KW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6E00A-22D1-4DEA-BA81-0E049BEEC1B6}" type="datetimeFigureOut">
              <a:rPr lang="ar-KW" smtClean="0"/>
              <a:pPr/>
              <a:t>28/04/1438</a:t>
            </a:fld>
            <a:endParaRPr lang="ar-KW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KW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AC571-0FFA-450C-915B-7F4B469A334D}" type="slidenum">
              <a:rPr lang="ar-KW" smtClean="0"/>
              <a:pPr/>
              <a:t>‹#›</a:t>
            </a:fld>
            <a:endParaRPr lang="ar-K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KW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KW"/>
          </a:p>
        </p:txBody>
      </p:sp>
      <p:pic>
        <p:nvPicPr>
          <p:cNvPr id="20" name="عنصر نائب للمحتوى 19" descr="Photo ٧‏-٢‏-٢٠١٦ ٧ ٢٤ ٤٠ م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42852"/>
            <a:ext cx="8929718" cy="6429420"/>
          </a:xfrm>
        </p:spPr>
      </p:pic>
      <p:sp>
        <p:nvSpPr>
          <p:cNvPr id="4" name="مستطيل 3"/>
          <p:cNvSpPr/>
          <p:nvPr/>
        </p:nvSpPr>
        <p:spPr>
          <a:xfrm>
            <a:off x="2285984" y="1357298"/>
            <a:ext cx="450059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صنفي </a:t>
            </a:r>
            <a:r>
              <a:rPr lang="ar-S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الصور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ar-S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لنحمي </a:t>
            </a:r>
            <a:r>
              <a:rPr lang="ar-KW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أ</a:t>
            </a:r>
            <a:r>
              <a:rPr lang="ar-SA" sz="36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نفسنا </a:t>
            </a:r>
            <a:r>
              <a:rPr lang="ar-S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من أشعة الشمس</a:t>
            </a:r>
            <a:endParaRPr lang="ar-SA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KW"/>
          </a:p>
        </p:txBody>
      </p:sp>
      <p:pic>
        <p:nvPicPr>
          <p:cNvPr id="4" name="عنصر نائب للمحتوى 3" descr="Photo ٧‏-٢‏-٢٠١٦ ٧ ٠٣ ٢٣ م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285728"/>
            <a:ext cx="7882497" cy="591187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سمة Office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alsaeedi</dc:creator>
  <cp:lastModifiedBy>Safar</cp:lastModifiedBy>
  <cp:revision>6</cp:revision>
  <dcterms:created xsi:type="dcterms:W3CDTF">2016-02-07T20:05:19Z</dcterms:created>
  <dcterms:modified xsi:type="dcterms:W3CDTF">2017-01-26T08:40:14Z</dcterms:modified>
</cp:coreProperties>
</file>