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81813" cy="9661525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9FD2-A2DB-464B-B3E9-2F0C8059FC88}" type="datetimeFigureOut">
              <a:rPr lang="ar-AE" smtClean="0"/>
              <a:pPr/>
              <a:t>28/04/1438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7C10-1404-43DE-B724-8C13717E9C95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صور منوعه للبطاقات\4509e0484289abf839b5b8dbb9b32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052736"/>
            <a:ext cx="2016224" cy="4269651"/>
          </a:xfrm>
          <a:prstGeom prst="rect">
            <a:avLst/>
          </a:prstGeom>
          <a:noFill/>
        </p:spPr>
      </p:pic>
      <p:pic>
        <p:nvPicPr>
          <p:cNvPr id="11" name="Picture 7" descr="C:\Users\Admin\Desktop\صور منوعه للبطاقات\4509e0484289abf839b5b8dbb9b32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2016224" cy="4269651"/>
          </a:xfrm>
          <a:prstGeom prst="rect">
            <a:avLst/>
          </a:prstGeom>
          <a:noFill/>
        </p:spPr>
      </p:pic>
      <p:pic>
        <p:nvPicPr>
          <p:cNvPr id="13" name="Picture 7" descr="C:\Users\Admin\Desktop\صور منوعه للبطاقات\4509e0484289abf839b5b8dbb9b32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2016224" cy="4269651"/>
          </a:xfrm>
          <a:prstGeom prst="rect">
            <a:avLst/>
          </a:prstGeom>
          <a:noFill/>
        </p:spPr>
      </p:pic>
      <p:pic>
        <p:nvPicPr>
          <p:cNvPr id="15" name="Picture 7" descr="C:\Users\Admin\Desktop\صور منوعه للبطاقات\4509e0484289abf839b5b8dbb9b32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2016224" cy="4269651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4929190" y="2000240"/>
            <a:ext cx="1944216" cy="502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100" b="1" dirty="0" smtClean="0">
                <a:solidFill>
                  <a:schemeClr val="tx1"/>
                </a:solidFill>
              </a:rPr>
              <a:t>ابحثي عن مصدرا للضوء مشابهه للمصدر الموجود في الجهة</a:t>
            </a:r>
          </a:p>
          <a:p>
            <a:pPr algn="ctr"/>
            <a:r>
              <a:rPr lang="ar-KW" sz="1100" b="1" dirty="0" smtClean="0">
                <a:solidFill>
                  <a:schemeClr val="tx1"/>
                </a:solidFill>
              </a:rPr>
              <a:t> المقابلة </a:t>
            </a:r>
            <a:endParaRPr lang="ar-AE" sz="1100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67544" y="2132856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286644" y="2000240"/>
          <a:ext cx="1435936" cy="2214578"/>
        </p:xfrm>
        <a:graphic>
          <a:graphicData uri="http://schemas.openxmlformats.org/presentationml/2006/ole">
            <p:oleObj spid="_x0000_s1028" name="Picture" r:id="rId4" imgW="1384300" imgH="1384300" progId="Word.Picture.8">
              <p:embed/>
            </p:oleObj>
          </a:graphicData>
        </a:graphic>
      </p:graphicFrame>
      <p:sp>
        <p:nvSpPr>
          <p:cNvPr id="12" name="مستطيل 11"/>
          <p:cNvSpPr/>
          <p:nvPr/>
        </p:nvSpPr>
        <p:spPr>
          <a:xfrm>
            <a:off x="500034" y="2071678"/>
            <a:ext cx="1944216" cy="502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100" b="1" dirty="0" smtClean="0">
                <a:solidFill>
                  <a:schemeClr val="tx1"/>
                </a:solidFill>
              </a:rPr>
              <a:t> ابحثي عن مصدرا للصوت مشابهه للمصدر الموجود في الجهة</a:t>
            </a:r>
          </a:p>
          <a:p>
            <a:pPr algn="ctr"/>
            <a:r>
              <a:rPr lang="ar-KW" sz="1100" b="1" dirty="0" smtClean="0">
                <a:solidFill>
                  <a:schemeClr val="tx1"/>
                </a:solidFill>
              </a:rPr>
              <a:t> المقابلة </a:t>
            </a:r>
            <a:endParaRPr lang="ar-AE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28926" y="2214554"/>
          <a:ext cx="1269435" cy="2005022"/>
        </p:xfrm>
        <a:graphic>
          <a:graphicData uri="http://schemas.openxmlformats.org/presentationml/2006/ole">
            <p:oleObj spid="_x0000_s1029" name="Picture" r:id="rId5" imgW="622300" imgH="76200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/>
          <p:nvPr/>
        </p:nvSpPr>
        <p:spPr>
          <a:xfrm>
            <a:off x="7524328" y="188640"/>
            <a:ext cx="1296144" cy="6408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ستطيل 17"/>
          <p:cNvSpPr/>
          <p:nvPr/>
        </p:nvSpPr>
        <p:spPr>
          <a:xfrm>
            <a:off x="7524328" y="1484784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524328" y="2996952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524328" y="4509120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940152" y="188640"/>
            <a:ext cx="1296144" cy="6408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ستطيل 21"/>
          <p:cNvSpPr/>
          <p:nvPr/>
        </p:nvSpPr>
        <p:spPr>
          <a:xfrm>
            <a:off x="5929322" y="1500174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940152" y="2996952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5940152" y="4509120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427984" y="188640"/>
            <a:ext cx="1296144" cy="6408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ستطيل 25"/>
          <p:cNvSpPr/>
          <p:nvPr/>
        </p:nvSpPr>
        <p:spPr>
          <a:xfrm>
            <a:off x="4427984" y="1484784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427984" y="2996952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427984" y="4509120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2915816" y="188640"/>
            <a:ext cx="1296144" cy="6408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ستطيل 29"/>
          <p:cNvSpPr/>
          <p:nvPr/>
        </p:nvSpPr>
        <p:spPr>
          <a:xfrm>
            <a:off x="2915816" y="1484784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2915816" y="2996952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2915816" y="4509120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403648" y="188640"/>
            <a:ext cx="1296144" cy="6408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ستطيل 33"/>
          <p:cNvSpPr/>
          <p:nvPr/>
        </p:nvSpPr>
        <p:spPr>
          <a:xfrm>
            <a:off x="1403648" y="1484784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403648" y="2996952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3200" b="1" dirty="0">
              <a:solidFill>
                <a:schemeClr val="tx1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1403648" y="4509120"/>
            <a:ext cx="1296144" cy="9444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chemeClr val="tx1"/>
                </a:solidFill>
              </a:rPr>
              <a:t> </a:t>
            </a:r>
            <a:endParaRPr lang="ar-AE" sz="3200" b="1" dirty="0">
              <a:solidFill>
                <a:schemeClr val="tx1"/>
              </a:solidFill>
            </a:endParaRPr>
          </a:p>
        </p:txBody>
      </p:sp>
      <p:pic>
        <p:nvPicPr>
          <p:cNvPr id="2050" name="صورة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571612"/>
            <a:ext cx="659465" cy="7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 rot="10800783" flipV="1">
            <a:off x="7715360" y="3071922"/>
            <a:ext cx="982754" cy="7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12" descr="bird%20sing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4643446"/>
            <a:ext cx="1174064" cy="72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65" t="37117" r="32126" b="50914"/>
          <a:stretch>
            <a:fillRect/>
          </a:stretch>
        </p:blipFill>
        <p:spPr bwMode="auto">
          <a:xfrm>
            <a:off x="5715008" y="4572008"/>
            <a:ext cx="1676401" cy="117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072198" y="3071810"/>
          <a:ext cx="950916" cy="818271"/>
        </p:xfrm>
        <a:graphic>
          <a:graphicData uri="http://schemas.openxmlformats.org/presentationml/2006/ole">
            <p:oleObj spid="_x0000_s2059" name="Picture" r:id="rId7" imgW="1384300" imgH="1384300" progId="Word.Picture.8">
              <p:embed/>
            </p:oleObj>
          </a:graphicData>
        </a:graphic>
      </p:graphicFrame>
      <p:sp>
        <p:nvSpPr>
          <p:cNvPr id="2055" name="AutoShape 7"/>
          <p:cNvSpPr>
            <a:spLocks noChangeArrowheads="1"/>
          </p:cNvSpPr>
          <p:nvPr/>
        </p:nvSpPr>
        <p:spPr bwMode="auto">
          <a:xfrm rot="20812710">
            <a:off x="6227238" y="1610008"/>
            <a:ext cx="428628" cy="785818"/>
          </a:xfrm>
          <a:prstGeom prst="moon">
            <a:avLst>
              <a:gd name="adj" fmla="val 48611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 dirty="0">
              <a:solidFill>
                <a:srgbClr val="FFFF00"/>
              </a:solidFill>
            </a:endParaRPr>
          </a:p>
        </p:txBody>
      </p:sp>
      <p:pic>
        <p:nvPicPr>
          <p:cNvPr id="2056" name="Picture 8" descr="C:\Users\alsaeedi\Dropbox\Photo ٣١‏-١‏-٢٠١٦ ١٠ ٥٢ ٣٨ م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6014" y="2992288"/>
            <a:ext cx="1380432" cy="936778"/>
          </a:xfrm>
          <a:prstGeom prst="rect">
            <a:avLst/>
          </a:prstGeom>
          <a:noFill/>
        </p:spPr>
      </p:pic>
      <p:pic>
        <p:nvPicPr>
          <p:cNvPr id="2057" name="صورة 6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1571612"/>
            <a:ext cx="1096958" cy="71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72000" y="4643446"/>
          <a:ext cx="993777" cy="649301"/>
        </p:xfrm>
        <a:graphic>
          <a:graphicData uri="http://schemas.openxmlformats.org/presentationml/2006/ole">
            <p:oleObj spid="_x0000_s2060" name="Picture" r:id="rId10" imgW="1231900" imgH="5461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357950" y="1000108"/>
            <a:ext cx="23526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تصميم لعبة تربوية </a:t>
            </a:r>
            <a:endParaRPr kumimoji="0" lang="ar-K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لمنهج الوطني الكويتي </a:t>
            </a:r>
            <a:endParaRPr kumimoji="0" lang="ar-K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للصف الأول</a:t>
            </a:r>
            <a:endParaRPr kumimoji="0" lang="ar-K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عن مصدر الصوت والحرارة والضوء  </a:t>
            </a:r>
            <a:endParaRPr kumimoji="0" lang="ar-K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صورة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00438"/>
            <a:ext cx="5919788" cy="2822575"/>
          </a:xfrm>
          <a:prstGeom prst="rect">
            <a:avLst/>
          </a:prstGeom>
          <a:noFill/>
        </p:spPr>
      </p:pic>
      <p:pic>
        <p:nvPicPr>
          <p:cNvPr id="15362" name="صورة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2371726" cy="3687762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14414" y="357166"/>
            <a:ext cx="2352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46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سمة Office</vt:lpstr>
      <vt:lpstr>Picture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Safar</cp:lastModifiedBy>
  <cp:revision>17</cp:revision>
  <dcterms:created xsi:type="dcterms:W3CDTF">2016-01-28T15:05:16Z</dcterms:created>
  <dcterms:modified xsi:type="dcterms:W3CDTF">2017-01-26T08:38:34Z</dcterms:modified>
</cp:coreProperties>
</file>