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3"/>
  </p:notesMasterIdLst>
  <p:sldIdLst>
    <p:sldId id="291" r:id="rId2"/>
    <p:sldId id="283" r:id="rId3"/>
    <p:sldId id="267" r:id="rId4"/>
    <p:sldId id="266" r:id="rId5"/>
    <p:sldId id="272" r:id="rId6"/>
    <p:sldId id="269" r:id="rId7"/>
    <p:sldId id="268" r:id="rId8"/>
    <p:sldId id="270" r:id="rId9"/>
    <p:sldId id="256" r:id="rId10"/>
    <p:sldId id="271" r:id="rId11"/>
    <p:sldId id="257" r:id="rId12"/>
    <p:sldId id="273" r:id="rId13"/>
    <p:sldId id="258" r:id="rId14"/>
    <p:sldId id="274" r:id="rId15"/>
    <p:sldId id="259" r:id="rId16"/>
    <p:sldId id="275" r:id="rId17"/>
    <p:sldId id="260" r:id="rId18"/>
    <p:sldId id="276" r:id="rId19"/>
    <p:sldId id="278" r:id="rId20"/>
    <p:sldId id="280" r:id="rId21"/>
    <p:sldId id="261" r:id="rId22"/>
    <p:sldId id="277" r:id="rId23"/>
    <p:sldId id="262" r:id="rId24"/>
    <p:sldId id="281" r:id="rId25"/>
    <p:sldId id="263" r:id="rId26"/>
    <p:sldId id="282" r:id="rId27"/>
    <p:sldId id="284" r:id="rId28"/>
    <p:sldId id="289" r:id="rId29"/>
    <p:sldId id="286" r:id="rId30"/>
    <p:sldId id="288" r:id="rId31"/>
    <p:sldId id="287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62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319AC3-97DA-421A-A94D-53BC38E88D45}" type="datetimeFigureOut">
              <a:rPr lang="ar-KW" smtClean="0"/>
              <a:t>12/05/1438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CA2A9D-F866-4D5B-91D1-34241BE5354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736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99A13-AA26-4003-9832-803300247544}" type="slidenum">
              <a:rPr lang="ar-SA"/>
              <a:pPr/>
              <a:t>29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A9D-F866-4D5B-91D1-34241BE5354E}" type="slidenum">
              <a:rPr lang="ar-KW" smtClean="0"/>
              <a:t>30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675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F64631-7206-4434-AB1C-A5E1526EB4D5}" type="datetimeFigureOut">
              <a:rPr lang="ar-SA" smtClean="0"/>
              <a:t>12/05/1438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774922-0021-4020-8A4C-4CAE828D97B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3968" y="974961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5791" y="2780929"/>
            <a:ext cx="7416824" cy="20621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الخامس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للصف الأول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4712" y="4843032"/>
            <a:ext cx="54754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</a:t>
            </a:r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مبارك الكبير</a:t>
            </a:r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16" y="157645"/>
            <a:ext cx="5572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4005064"/>
            <a:ext cx="7022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400" b="1" dirty="0"/>
              <a:t>اقترح </a:t>
            </a:r>
            <a:r>
              <a:rPr lang="ar-SA" sz="2400" b="1" dirty="0"/>
              <a:t>نشاط تحفيزي بديل </a:t>
            </a:r>
            <a:r>
              <a:rPr lang="ar-KW" sz="2400" b="1" dirty="0"/>
              <a:t>للوصول للمفهوم باستخدام أحد أساليب التعلم النشط </a:t>
            </a:r>
            <a:r>
              <a:rPr lang="ar-SA" sz="2400" b="1" dirty="0" smtClean="0"/>
              <a:t>مع </a:t>
            </a:r>
            <a:r>
              <a:rPr lang="ar-SA" sz="2400" b="1" dirty="0"/>
              <a:t>مراعاة الضوابط </a:t>
            </a:r>
            <a:r>
              <a:rPr lang="ar-SA" sz="2400" b="1" dirty="0" smtClean="0"/>
              <a:t>؟</a:t>
            </a:r>
            <a:endParaRPr lang="ar-KW" sz="2400" b="1" dirty="0"/>
          </a:p>
          <a:p>
            <a:pPr algn="ctr"/>
            <a:endParaRPr lang="ar-KW" sz="2400" b="1" dirty="0"/>
          </a:p>
          <a:p>
            <a:pPr algn="ctr"/>
            <a:r>
              <a:rPr lang="ar-SA" sz="2400" b="1" dirty="0"/>
              <a:t>و ماهي أساليب التفكير </a:t>
            </a:r>
            <a:r>
              <a:rPr lang="ar-SA" sz="2400" b="1" dirty="0" smtClean="0"/>
              <a:t>ال</a:t>
            </a:r>
            <a:r>
              <a:rPr lang="ar-KW" sz="2400" b="1" dirty="0" smtClean="0"/>
              <a:t>إ</a:t>
            </a:r>
            <a:r>
              <a:rPr lang="ar-SA" sz="2400" b="1" dirty="0" smtClean="0"/>
              <a:t>بداعي  </a:t>
            </a:r>
            <a:r>
              <a:rPr lang="ar-SA" sz="2400" b="1" dirty="0"/>
              <a:t>الممكن استخدامها في هذا النشاط التحفيزي ؟ </a:t>
            </a:r>
            <a:endParaRPr lang="ar-KW" sz="2400" b="1" dirty="0"/>
          </a:p>
        </p:txBody>
      </p:sp>
      <p:grpSp>
        <p:nvGrpSpPr>
          <p:cNvPr id="5" name="Group 2"/>
          <p:cNvGrpSpPr/>
          <p:nvPr/>
        </p:nvGrpSpPr>
        <p:grpSpPr>
          <a:xfrm>
            <a:off x="2948117" y="742438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86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16595" r="23057" b="8621"/>
          <a:stretch/>
        </p:blipFill>
        <p:spPr bwMode="auto">
          <a:xfrm>
            <a:off x="251520" y="352814"/>
            <a:ext cx="8568952" cy="595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4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4734272"/>
            <a:ext cx="7189128" cy="1143000"/>
          </a:xfrm>
        </p:spPr>
        <p:txBody>
          <a:bodyPr>
            <a:noAutofit/>
          </a:bodyPr>
          <a:lstStyle/>
          <a:p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اختر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أسلوب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التعلم النشط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الذي يخدم هذا النوع من الأنشطة 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ووضح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كيفية 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تطبيقه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دور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المعلم  في هذا النشاط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ما إجراءات الأمن والسلامة في هذا النشاط ؟ </a:t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483768" y="1124744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54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14870" r="22936" b="10611"/>
          <a:stretch/>
        </p:blipFill>
        <p:spPr bwMode="auto">
          <a:xfrm>
            <a:off x="611560" y="404664"/>
            <a:ext cx="8136904" cy="625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0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ar-KW" sz="2400" dirty="0">
                <a:cs typeface="DecoType Naskh Extensions" panose="02010400000000000000" pitchFamily="2" charset="-78"/>
              </a:rPr>
              <a:t>- 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ماهي </a:t>
            </a:r>
            <a:r>
              <a:rPr lang="ar-S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مهارة 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</a:t>
            </a:r>
            <a:r>
              <a:rPr lang="ar-S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لتفكير الناقد المكتسبة من خلال هذا النشاط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  <a:b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كيف يمكن التمييز بين الحقائق والمبادئ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العامة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23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14870" r="23179" b="8405"/>
          <a:stretch/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4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4446240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استخدم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استراتيجية تعلم نشط مختلفة وحدد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كيف 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تطبق على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موضوع النشاط ؟</a:t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لاحظ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طريقة التطبيق ؟ لماذا نستخدم المجموعات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في هذا النوع من الأنشطة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ضوابط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تطبيق هذا النشاط ؟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59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17026" r="31782" b="29310"/>
          <a:stretch/>
        </p:blipFill>
        <p:spPr bwMode="auto">
          <a:xfrm>
            <a:off x="683568" y="548680"/>
            <a:ext cx="80648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9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52" y="4587992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حدد استراتيجية تفكير ناقد يمكن استخدامها في بند القيم الشخصية لهذا الموضوع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صمم استراتيجية تعلم نشط مختلفة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تطبق 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على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بند الكلمات الجديدة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05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5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60552" y="4587992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كيف يطبق هذا النشاط ؟ وما فائدة التطبيق الفردي </a:t>
            </a:r>
            <a:b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صمم ورقة عمل لفئة (( أعلى من المعيار ))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6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99592" y="2352821"/>
            <a:ext cx="7441600" cy="11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r" defTabSz="457200" rtl="1" eaLnBrk="0" latinLnBrk="0" hangingPunct="0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/>
            </a:r>
            <a:b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</a:br>
            <a: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/>
            </a:r>
            <a:b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</a:br>
            <a:r>
              <a:rPr lang="ar-K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>توطين التدريب </a:t>
            </a: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> للأسبوع الخامس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ar-K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> للمنهج  الوطني القائم على الكفايات للصف الأول الابتدائي</a:t>
            </a:r>
            <a: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/>
            </a:r>
            <a:br>
              <a:rPr lang="ar-KW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</a:br>
            <a:endParaRPr lang="ar-KW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PT Bold Heading" panose="02010400000000000000" pitchFamily="2" charset="-78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ar-KW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ar-KW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6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عنوان الدرس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636912"/>
            <a:ext cx="7416824" cy="1584176"/>
          </a:xfrm>
        </p:spPr>
        <p:txBody>
          <a:bodyPr>
            <a:normAutofit/>
          </a:bodyPr>
          <a:lstStyle/>
          <a:p>
            <a:pPr marL="82296" indent="0" algn="ctr">
              <a:spcBef>
                <a:spcPct val="0"/>
              </a:spcBef>
              <a:buNone/>
            </a:pPr>
            <a:r>
              <a:rPr lang="ar-SA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استخدام الأجهزة الكهربائية </a:t>
            </a:r>
            <a:endParaRPr lang="en-US" sz="6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19413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19828" r="22936" b="6250"/>
          <a:stretch/>
        </p:blipFill>
        <p:spPr bwMode="auto">
          <a:xfrm>
            <a:off x="611560" y="476672"/>
            <a:ext cx="7632848" cy="540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9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52" y="4587992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اقترح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نشاط تحفيزي بديل باستخدام أسلوب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تعلم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نشط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مع مراعاة الضوابط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ماهي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مفاتيح التفكير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بداعي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الممكن استخدامها في هذا النشاط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02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27371" r="31903" b="21982"/>
          <a:stretch/>
        </p:blipFill>
        <p:spPr bwMode="auto">
          <a:xfrm>
            <a:off x="611560" y="620688"/>
            <a:ext cx="784847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65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52" y="4293096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ماهي استراتيجية التعلم النشط في هذا النشاط ؟</a:t>
            </a:r>
            <a:b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مميزات هذا النوع من الاستراتيجيات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وماعيوبه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b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80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7456" r="22815" b="8406"/>
          <a:stretch/>
        </p:blipFill>
        <p:spPr bwMode="auto">
          <a:xfrm>
            <a:off x="755576" y="692696"/>
            <a:ext cx="7141780" cy="542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7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52" y="4149080"/>
            <a:ext cx="7165304" cy="1581912"/>
          </a:xfrm>
        </p:spPr>
        <p:txBody>
          <a:bodyPr>
            <a:noAutofit/>
          </a:bodyPr>
          <a:lstStyle/>
          <a:p>
            <a:pPr algn="r" rtl="1"/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لاحظ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طريقة تطبيق النشاط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أهمية أن يكون تطبيق النشاط بشكل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فرد</a:t>
            </a: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صمم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ورقة لأعلى من المعيار تخدم الموضوع ؟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80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527" y="4005064"/>
            <a:ext cx="7165304" cy="11430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cs typeface="DecoType Naskh Extensions" panose="02010400000000000000" pitchFamily="2" charset="-78"/>
              </a:rPr>
              <a:t>   </a:t>
            </a:r>
            <a:r>
              <a:rPr lang="ar-KW" sz="2400" dirty="0">
                <a:cs typeface="DecoType Naskh Extensions" panose="02010400000000000000" pitchFamily="2" charset="-78"/>
              </a:rPr>
              <a:t>-   </a:t>
            </a: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KW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 كيف يمكن تطبيق استراتيجية تعلم نشط على بند الكلمات الجديدة ؟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2803514" y="692696"/>
            <a:ext cx="3409330" cy="3017130"/>
            <a:chOff x="350012" y="2485420"/>
            <a:chExt cx="2183534" cy="2187612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12" y="2485420"/>
              <a:ext cx="2183534" cy="194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7" name="Rounded Rectangle 4"/>
            <p:cNvSpPr/>
            <p:nvPr/>
          </p:nvSpPr>
          <p:spPr>
            <a:xfrm>
              <a:off x="591080" y="4427588"/>
              <a:ext cx="1466114" cy="245444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36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673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965245" cy="1202485"/>
          </a:xfrm>
        </p:spPr>
        <p:txBody>
          <a:bodyPr>
            <a:noAutofit/>
          </a:bodyPr>
          <a:lstStyle/>
          <a:p>
            <a:r>
              <a:rPr lang="ar-KW" sz="5400" b="1" dirty="0">
                <a:solidFill>
                  <a:srgbClr val="FF0000"/>
                </a:solidFill>
              </a:rPr>
              <a:t>أوراق عمل للأعلى من المعيار </a:t>
            </a:r>
          </a:p>
        </p:txBody>
      </p:sp>
    </p:spTree>
    <p:extLst>
      <p:ext uri="{BB962C8B-B14F-4D97-AF65-F5344CB8AC3E}">
        <p14:creationId xmlns:p14="http://schemas.microsoft.com/office/powerpoint/2010/main" val="51185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1549382" y="1268760"/>
            <a:ext cx="59474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ar-SA" sz="4000" b="1" u="sng" dirty="0">
                <a:cs typeface="Akhbar MT" pitchFamily="2" charset="-78"/>
              </a:rPr>
              <a:t> ضع علامة ( </a:t>
            </a:r>
            <a:r>
              <a:rPr lang="en-US" sz="4000" b="1" u="sng" dirty="0">
                <a:cs typeface="Akhbar MT" pitchFamily="2" charset="-78"/>
                <a:sym typeface="Wingdings" pitchFamily="2" charset="2"/>
              </a:rPr>
              <a:t></a:t>
            </a:r>
            <a:r>
              <a:rPr lang="ar-SA" sz="4000" b="1" u="sng" dirty="0">
                <a:cs typeface="Akhbar MT" pitchFamily="2" charset="-78"/>
                <a:sym typeface="Wingdings" pitchFamily="2" charset="2"/>
              </a:rPr>
              <a:t>)</a:t>
            </a:r>
            <a:r>
              <a:rPr lang="ar-SA" sz="4000" b="1" u="sng" dirty="0">
                <a:cs typeface="Akhbar MT" pitchFamily="2" charset="-78"/>
              </a:rPr>
              <a:t> أمام المصباح الذي يضئ ؟</a:t>
            </a:r>
            <a:endParaRPr lang="ar-KW" sz="4000" b="1" u="sng" dirty="0">
              <a:cs typeface="Akhbar MT" pitchFamily="2" charset="-78"/>
            </a:endParaRPr>
          </a:p>
          <a:p>
            <a:pPr algn="ctr" rtl="1"/>
            <a:r>
              <a:rPr lang="ar-KW" sz="4000" b="1" u="sng" dirty="0">
                <a:cs typeface="Akhbar MT" pitchFamily="2" charset="-78"/>
              </a:rPr>
              <a:t>وضح سبب اختيارك </a:t>
            </a:r>
            <a:r>
              <a:rPr lang="ar-SA" sz="4000" b="1" u="sng" dirty="0">
                <a:cs typeface="Akhbar MT" pitchFamily="2" charset="-78"/>
              </a:rPr>
              <a:t> </a:t>
            </a:r>
            <a:endParaRPr lang="en-US" sz="4000" b="1" u="sng" dirty="0">
              <a:cs typeface="Akhbar MT" pitchFamily="2" charset="-78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019800" y="3429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3600" b="1"/>
              <a:t>(   )</a:t>
            </a:r>
            <a:endParaRPr lang="en-US" sz="3600" b="1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057400" y="332105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3600" b="1"/>
              <a:t>(   )</a:t>
            </a:r>
            <a:endParaRPr lang="en-US" sz="3600" b="1"/>
          </a:p>
        </p:txBody>
      </p:sp>
      <p:pic>
        <p:nvPicPr>
          <p:cNvPr id="38931" name="Picture 19" descr="صورة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2868180"/>
            <a:ext cx="24606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2" name="Picture 20" descr="صورة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819400"/>
            <a:ext cx="24606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7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44645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  <p:bldP spid="38929" grpId="0"/>
      <p:bldP spid="389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20833" r="21664" b="10833"/>
          <a:stretch/>
        </p:blipFill>
        <p:spPr bwMode="auto">
          <a:xfrm>
            <a:off x="906880" y="692696"/>
            <a:ext cx="7388352" cy="55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25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0169" r="4500" b="12358"/>
          <a:stretch/>
        </p:blipFill>
        <p:spPr bwMode="auto">
          <a:xfrm>
            <a:off x="1005888" y="980728"/>
            <a:ext cx="712879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5517232"/>
            <a:ext cx="2810028" cy="288032"/>
          </a:xfrm>
        </p:spPr>
        <p:txBody>
          <a:bodyPr>
            <a:no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ثم فسر السبب في اختيارها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2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1052736"/>
            <a:ext cx="6779096" cy="4286101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None/>
            </a:pPr>
            <a:r>
              <a:rPr lang="ar-KW" sz="2000" b="1" dirty="0"/>
              <a:t>     </a:t>
            </a:r>
            <a:r>
              <a:rPr lang="ar-KW" sz="2000" b="1" dirty="0" smtClean="0"/>
              <a:t>    </a:t>
            </a:r>
            <a:r>
              <a:rPr lang="ar-SA" b="1" dirty="0" smtClean="0"/>
              <a:t>فى </a:t>
            </a:r>
            <a:r>
              <a:rPr lang="ar-SA" b="1" dirty="0"/>
              <a:t>يوم من الأيام وعندما كانت ليلى تذاكر </a:t>
            </a:r>
            <a:r>
              <a:rPr lang="ar-SA" b="1" dirty="0" smtClean="0"/>
              <a:t>دروسها </a:t>
            </a:r>
            <a:r>
              <a:rPr lang="ar-SA" b="1" dirty="0"/>
              <a:t>انقطعت الكهرباء فجأة ، فهل تستطيع أن تساعد ليلى فى الحصول على الضوء من مصادر أخرى ؟</a:t>
            </a:r>
            <a:r>
              <a:rPr lang="en-US" b="1" dirty="0"/>
              <a:t> </a:t>
            </a:r>
            <a:r>
              <a:rPr lang="ar-KW" b="1" dirty="0"/>
              <a:t> استخدم مهاراتك في اختيار الاشياء المناسبة للحصول على </a:t>
            </a:r>
            <a:r>
              <a:rPr lang="ar-KW" b="1" dirty="0" smtClean="0"/>
              <a:t>الضوء: </a:t>
            </a:r>
            <a:endParaRPr lang="ar-SA" sz="2000" b="1" dirty="0"/>
          </a:p>
          <a:p>
            <a:pPr marL="609600" indent="-609600">
              <a:buFontTx/>
              <a:buNone/>
            </a:pPr>
            <a:endParaRPr lang="ar-SA" sz="2000" b="1" dirty="0"/>
          </a:p>
          <a:p>
            <a:pPr marL="609600" indent="-609600">
              <a:buFont typeface="Wingdings" pitchFamily="2" charset="2"/>
              <a:buNone/>
            </a:pPr>
            <a:endParaRPr lang="ar-SA" sz="2000" dirty="0"/>
          </a:p>
          <a:p>
            <a:pPr marL="609600" indent="-609600">
              <a:buFont typeface="Wingdings" pitchFamily="2" charset="2"/>
              <a:buNone/>
            </a:pPr>
            <a:endParaRPr lang="ar-SA" sz="2000" dirty="0"/>
          </a:p>
          <a:p>
            <a:pPr marL="609600" indent="-609600">
              <a:buFont typeface="Wingdings" pitchFamily="2" charset="2"/>
              <a:buChar char="l"/>
            </a:pPr>
            <a:endParaRPr lang="ar-SA" sz="2000" dirty="0"/>
          </a:p>
          <a:p>
            <a:pPr marL="609600" indent="-609600">
              <a:buFontTx/>
              <a:buNone/>
            </a:pPr>
            <a:r>
              <a:rPr lang="ar-SA" sz="2000" dirty="0"/>
              <a:t>                                   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ar-SA" sz="2000" dirty="0"/>
          </a:p>
          <a:p>
            <a:pPr marL="609600" indent="-609600">
              <a:buFont typeface="Wingdings" pitchFamily="2" charset="2"/>
              <a:buAutoNum type="arabicPeriod"/>
            </a:pPr>
            <a:endParaRPr lang="en-US" sz="2000" dirty="0"/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32017"/>
              </p:ext>
            </p:extLst>
          </p:nvPr>
        </p:nvGraphicFramePr>
        <p:xfrm>
          <a:off x="7250915" y="2420888"/>
          <a:ext cx="654125" cy="113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orelDRAW" r:id="rId3" imgW="1079801" imgH="1868588" progId="CorelDraw.Graphic.8">
                  <p:embed/>
                </p:oleObj>
              </mc:Choice>
              <mc:Fallback>
                <p:oleObj name="CorelDRAW" r:id="rId3" imgW="1079801" imgH="1868588" progId="CorelDraw.Graphic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915" y="2420888"/>
                        <a:ext cx="654125" cy="113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80128"/>
              </p:ext>
            </p:extLst>
          </p:nvPr>
        </p:nvGraphicFramePr>
        <p:xfrm>
          <a:off x="6300192" y="3580755"/>
          <a:ext cx="1955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الصورة" r:id="rId5" imgW="1951630" imgH="573206" progId="Word.Picture.8">
                  <p:embed/>
                </p:oleObj>
              </mc:Choice>
              <mc:Fallback>
                <p:oleObj name="الصورة" r:id="rId5" imgW="1951630" imgH="573206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580755"/>
                        <a:ext cx="19558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33829"/>
              </p:ext>
            </p:extLst>
          </p:nvPr>
        </p:nvGraphicFramePr>
        <p:xfrm>
          <a:off x="6588224" y="4509120"/>
          <a:ext cx="9556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CorelDRAW" r:id="rId7" imgW="955570" imgH="921634" progId="CorelDraw.Graphic.8">
                  <p:embed/>
                </p:oleObj>
              </mc:Choice>
              <mc:Fallback>
                <p:oleObj name="CorelDRAW" r:id="rId7" imgW="955570" imgH="921634" progId="CorelDraw.Graphic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09120"/>
                        <a:ext cx="9556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كائن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32749"/>
              </p:ext>
            </p:extLst>
          </p:nvPr>
        </p:nvGraphicFramePr>
        <p:xfrm>
          <a:off x="5220072" y="4797152"/>
          <a:ext cx="12239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CorelDRAW" r:id="rId9" imgW="936429" imgH="657587" progId="CorelDraw.Graphic.8">
                  <p:embed/>
                </p:oleObj>
              </mc:Choice>
              <mc:Fallback>
                <p:oleObj name="CorelDRAW" r:id="rId9" imgW="936429" imgH="657587" progId="CorelDraw.Graphic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97152"/>
                        <a:ext cx="12239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27562"/>
              </p:ext>
            </p:extLst>
          </p:nvPr>
        </p:nvGraphicFramePr>
        <p:xfrm>
          <a:off x="3635896" y="4808698"/>
          <a:ext cx="1153046" cy="107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orelDRAW" r:id="rId11" imgW="1306234" imgH="1222938" progId="CorelDraw.Graphic.8">
                  <p:embed/>
                </p:oleObj>
              </mc:Choice>
              <mc:Fallback>
                <p:oleObj name="CorelDRAW" r:id="rId11" imgW="1306234" imgH="1222938" progId="CorelDraw.Graphic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808698"/>
                        <a:ext cx="1153046" cy="1078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68488" y="3195786"/>
            <a:ext cx="815975" cy="119062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سلك رفيع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3190725" y="3448198"/>
            <a:ext cx="571500" cy="685800"/>
          </a:xfrm>
          <a:custGeom>
            <a:avLst/>
            <a:gdLst>
              <a:gd name="T0" fmla="*/ 900 w 900"/>
              <a:gd name="T1" fmla="*/ 0 h 1080"/>
              <a:gd name="T2" fmla="*/ 0 w 900"/>
              <a:gd name="T3" fmla="*/ 108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0" h="1080">
                <a:moveTo>
                  <a:pt x="900" y="0"/>
                </a:moveTo>
                <a:cubicBezTo>
                  <a:pt x="525" y="450"/>
                  <a:pt x="150" y="900"/>
                  <a:pt x="0" y="108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196855" y="4509120"/>
            <a:ext cx="1309687" cy="1096962"/>
            <a:chOff x="869" y="1333"/>
            <a:chExt cx="2062" cy="1728"/>
          </a:xfrm>
        </p:grpSpPr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869" y="1333"/>
              <a:ext cx="1131" cy="1728"/>
            </a:xfrm>
            <a:custGeom>
              <a:avLst/>
              <a:gdLst>
                <a:gd name="T0" fmla="*/ 1129 w 1131"/>
                <a:gd name="T1" fmla="*/ 1348 h 1728"/>
                <a:gd name="T2" fmla="*/ 1123 w 1131"/>
                <a:gd name="T3" fmla="*/ 403 h 1728"/>
                <a:gd name="T4" fmla="*/ 1114 w 1131"/>
                <a:gd name="T5" fmla="*/ 176 h 1728"/>
                <a:gd name="T6" fmla="*/ 1094 w 1131"/>
                <a:gd name="T7" fmla="*/ 151 h 1728"/>
                <a:gd name="T8" fmla="*/ 1063 w 1131"/>
                <a:gd name="T9" fmla="*/ 129 h 1728"/>
                <a:gd name="T10" fmla="*/ 1022 w 1131"/>
                <a:gd name="T11" fmla="*/ 108 h 1728"/>
                <a:gd name="T12" fmla="*/ 972 w 1131"/>
                <a:gd name="T13" fmla="*/ 88 h 1728"/>
                <a:gd name="T14" fmla="*/ 915 w 1131"/>
                <a:gd name="T15" fmla="*/ 71 h 1728"/>
                <a:gd name="T16" fmla="*/ 849 w 1131"/>
                <a:gd name="T17" fmla="*/ 57 h 1728"/>
                <a:gd name="T18" fmla="*/ 777 w 1131"/>
                <a:gd name="T19" fmla="*/ 45 h 1728"/>
                <a:gd name="T20" fmla="*/ 727 w 1131"/>
                <a:gd name="T21" fmla="*/ 33 h 1728"/>
                <a:gd name="T22" fmla="*/ 694 w 1131"/>
                <a:gd name="T23" fmla="*/ 18 h 1728"/>
                <a:gd name="T24" fmla="*/ 647 w 1131"/>
                <a:gd name="T25" fmla="*/ 6 h 1728"/>
                <a:gd name="T26" fmla="*/ 591 w 1131"/>
                <a:gd name="T27" fmla="*/ 0 h 1728"/>
                <a:gd name="T28" fmla="*/ 531 w 1131"/>
                <a:gd name="T29" fmla="*/ 0 h 1728"/>
                <a:gd name="T30" fmla="*/ 476 w 1131"/>
                <a:gd name="T31" fmla="*/ 6 h 1728"/>
                <a:gd name="T32" fmla="*/ 431 w 1131"/>
                <a:gd name="T33" fmla="*/ 16 h 1728"/>
                <a:gd name="T34" fmla="*/ 396 w 1131"/>
                <a:gd name="T35" fmla="*/ 31 h 1728"/>
                <a:gd name="T36" fmla="*/ 344 w 1131"/>
                <a:gd name="T37" fmla="*/ 43 h 1728"/>
                <a:gd name="T38" fmla="*/ 266 w 1131"/>
                <a:gd name="T39" fmla="*/ 55 h 1728"/>
                <a:gd name="T40" fmla="*/ 196 w 1131"/>
                <a:gd name="T41" fmla="*/ 71 h 1728"/>
                <a:gd name="T42" fmla="*/ 136 w 1131"/>
                <a:gd name="T43" fmla="*/ 90 h 1728"/>
                <a:gd name="T44" fmla="*/ 85 w 1131"/>
                <a:gd name="T45" fmla="*/ 112 h 1728"/>
                <a:gd name="T46" fmla="*/ 43 w 1131"/>
                <a:gd name="T47" fmla="*/ 135 h 1728"/>
                <a:gd name="T48" fmla="*/ 17 w 1131"/>
                <a:gd name="T49" fmla="*/ 161 h 1728"/>
                <a:gd name="T50" fmla="*/ 2 w 1131"/>
                <a:gd name="T51" fmla="*/ 188 h 1728"/>
                <a:gd name="T52" fmla="*/ 2 w 1131"/>
                <a:gd name="T53" fmla="*/ 421 h 1728"/>
                <a:gd name="T54" fmla="*/ 17 w 1131"/>
                <a:gd name="T55" fmla="*/ 1348 h 1728"/>
                <a:gd name="T56" fmla="*/ 21 w 1131"/>
                <a:gd name="T57" fmla="*/ 1575 h 1728"/>
                <a:gd name="T58" fmla="*/ 43 w 1131"/>
                <a:gd name="T59" fmla="*/ 1609 h 1728"/>
                <a:gd name="T60" fmla="*/ 87 w 1131"/>
                <a:gd name="T61" fmla="*/ 1638 h 1728"/>
                <a:gd name="T62" fmla="*/ 146 w 1131"/>
                <a:gd name="T63" fmla="*/ 1666 h 1728"/>
                <a:gd name="T64" fmla="*/ 220 w 1131"/>
                <a:gd name="T65" fmla="*/ 1689 h 1728"/>
                <a:gd name="T66" fmla="*/ 309 w 1131"/>
                <a:gd name="T67" fmla="*/ 1707 h 1728"/>
                <a:gd name="T68" fmla="*/ 410 w 1131"/>
                <a:gd name="T69" fmla="*/ 1720 h 1728"/>
                <a:gd name="T70" fmla="*/ 517 w 1131"/>
                <a:gd name="T71" fmla="*/ 1728 h 1728"/>
                <a:gd name="T72" fmla="*/ 612 w 1131"/>
                <a:gd name="T73" fmla="*/ 1728 h 1728"/>
                <a:gd name="T74" fmla="*/ 686 w 1131"/>
                <a:gd name="T75" fmla="*/ 1724 h 1728"/>
                <a:gd name="T76" fmla="*/ 756 w 1131"/>
                <a:gd name="T77" fmla="*/ 1720 h 1728"/>
                <a:gd name="T78" fmla="*/ 822 w 1131"/>
                <a:gd name="T79" fmla="*/ 1711 h 1728"/>
                <a:gd name="T80" fmla="*/ 853 w 1131"/>
                <a:gd name="T81" fmla="*/ 1707 h 1728"/>
                <a:gd name="T82" fmla="*/ 853 w 1131"/>
                <a:gd name="T83" fmla="*/ 1707 h 1728"/>
                <a:gd name="T84" fmla="*/ 865 w 1131"/>
                <a:gd name="T85" fmla="*/ 1705 h 1728"/>
                <a:gd name="T86" fmla="*/ 898 w 1131"/>
                <a:gd name="T87" fmla="*/ 1697 h 1728"/>
                <a:gd name="T88" fmla="*/ 929 w 1131"/>
                <a:gd name="T89" fmla="*/ 1689 h 1728"/>
                <a:gd name="T90" fmla="*/ 950 w 1131"/>
                <a:gd name="T91" fmla="*/ 1683 h 1728"/>
                <a:gd name="T92" fmla="*/ 956 w 1131"/>
                <a:gd name="T93" fmla="*/ 1683 h 1728"/>
                <a:gd name="T94" fmla="*/ 956 w 1131"/>
                <a:gd name="T95" fmla="*/ 1681 h 1728"/>
                <a:gd name="T96" fmla="*/ 974 w 1131"/>
                <a:gd name="T97" fmla="*/ 1675 h 1728"/>
                <a:gd name="T98" fmla="*/ 1015 w 1131"/>
                <a:gd name="T99" fmla="*/ 1660 h 1728"/>
                <a:gd name="T100" fmla="*/ 1059 w 1131"/>
                <a:gd name="T101" fmla="*/ 1638 h 1728"/>
                <a:gd name="T102" fmla="*/ 1098 w 1131"/>
                <a:gd name="T103" fmla="*/ 1611 h 1728"/>
                <a:gd name="T104" fmla="*/ 1125 w 1131"/>
                <a:gd name="T105" fmla="*/ 1583 h 1728"/>
                <a:gd name="T106" fmla="*/ 1131 w 1131"/>
                <a:gd name="T107" fmla="*/ 1568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1" h="1728">
                  <a:moveTo>
                    <a:pt x="1131" y="1566"/>
                  </a:moveTo>
                  <a:lnTo>
                    <a:pt x="1129" y="1348"/>
                  </a:lnTo>
                  <a:lnTo>
                    <a:pt x="1127" y="875"/>
                  </a:lnTo>
                  <a:lnTo>
                    <a:pt x="1123" y="403"/>
                  </a:lnTo>
                  <a:lnTo>
                    <a:pt x="1120" y="188"/>
                  </a:lnTo>
                  <a:lnTo>
                    <a:pt x="1114" y="176"/>
                  </a:lnTo>
                  <a:lnTo>
                    <a:pt x="1106" y="162"/>
                  </a:lnTo>
                  <a:lnTo>
                    <a:pt x="1094" y="151"/>
                  </a:lnTo>
                  <a:lnTo>
                    <a:pt x="1079" y="139"/>
                  </a:lnTo>
                  <a:lnTo>
                    <a:pt x="1063" y="129"/>
                  </a:lnTo>
                  <a:lnTo>
                    <a:pt x="1044" y="117"/>
                  </a:lnTo>
                  <a:lnTo>
                    <a:pt x="1022" y="108"/>
                  </a:lnTo>
                  <a:lnTo>
                    <a:pt x="999" y="98"/>
                  </a:lnTo>
                  <a:lnTo>
                    <a:pt x="972" y="88"/>
                  </a:lnTo>
                  <a:lnTo>
                    <a:pt x="943" y="80"/>
                  </a:lnTo>
                  <a:lnTo>
                    <a:pt x="915" y="71"/>
                  </a:lnTo>
                  <a:lnTo>
                    <a:pt x="882" y="65"/>
                  </a:lnTo>
                  <a:lnTo>
                    <a:pt x="849" y="57"/>
                  </a:lnTo>
                  <a:lnTo>
                    <a:pt x="814" y="51"/>
                  </a:lnTo>
                  <a:lnTo>
                    <a:pt x="777" y="45"/>
                  </a:lnTo>
                  <a:lnTo>
                    <a:pt x="739" y="41"/>
                  </a:lnTo>
                  <a:lnTo>
                    <a:pt x="727" y="33"/>
                  </a:lnTo>
                  <a:lnTo>
                    <a:pt x="713" y="25"/>
                  </a:lnTo>
                  <a:lnTo>
                    <a:pt x="694" y="18"/>
                  </a:lnTo>
                  <a:lnTo>
                    <a:pt x="671" y="12"/>
                  </a:lnTo>
                  <a:lnTo>
                    <a:pt x="647" y="6"/>
                  </a:lnTo>
                  <a:lnTo>
                    <a:pt x="620" y="4"/>
                  </a:lnTo>
                  <a:lnTo>
                    <a:pt x="591" y="0"/>
                  </a:lnTo>
                  <a:lnTo>
                    <a:pt x="560" y="0"/>
                  </a:lnTo>
                  <a:lnTo>
                    <a:pt x="531" y="0"/>
                  </a:lnTo>
                  <a:lnTo>
                    <a:pt x="503" y="2"/>
                  </a:lnTo>
                  <a:lnTo>
                    <a:pt x="476" y="6"/>
                  </a:lnTo>
                  <a:lnTo>
                    <a:pt x="451" y="10"/>
                  </a:lnTo>
                  <a:lnTo>
                    <a:pt x="431" y="16"/>
                  </a:lnTo>
                  <a:lnTo>
                    <a:pt x="412" y="24"/>
                  </a:lnTo>
                  <a:lnTo>
                    <a:pt x="396" y="31"/>
                  </a:lnTo>
                  <a:lnTo>
                    <a:pt x="385" y="39"/>
                  </a:lnTo>
                  <a:lnTo>
                    <a:pt x="344" y="43"/>
                  </a:lnTo>
                  <a:lnTo>
                    <a:pt x="305" y="49"/>
                  </a:lnTo>
                  <a:lnTo>
                    <a:pt x="266" y="55"/>
                  </a:lnTo>
                  <a:lnTo>
                    <a:pt x="231" y="63"/>
                  </a:lnTo>
                  <a:lnTo>
                    <a:pt x="196" y="71"/>
                  </a:lnTo>
                  <a:lnTo>
                    <a:pt x="165" y="80"/>
                  </a:lnTo>
                  <a:lnTo>
                    <a:pt x="136" y="90"/>
                  </a:lnTo>
                  <a:lnTo>
                    <a:pt x="109" y="100"/>
                  </a:lnTo>
                  <a:lnTo>
                    <a:pt x="85" y="112"/>
                  </a:lnTo>
                  <a:lnTo>
                    <a:pt x="62" y="121"/>
                  </a:lnTo>
                  <a:lnTo>
                    <a:pt x="43" y="135"/>
                  </a:lnTo>
                  <a:lnTo>
                    <a:pt x="29" y="147"/>
                  </a:lnTo>
                  <a:lnTo>
                    <a:pt x="17" y="161"/>
                  </a:lnTo>
                  <a:lnTo>
                    <a:pt x="8" y="174"/>
                  </a:lnTo>
                  <a:lnTo>
                    <a:pt x="2" y="188"/>
                  </a:lnTo>
                  <a:lnTo>
                    <a:pt x="0" y="202"/>
                  </a:lnTo>
                  <a:lnTo>
                    <a:pt x="2" y="421"/>
                  </a:lnTo>
                  <a:lnTo>
                    <a:pt x="10" y="885"/>
                  </a:lnTo>
                  <a:lnTo>
                    <a:pt x="17" y="1348"/>
                  </a:lnTo>
                  <a:lnTo>
                    <a:pt x="19" y="1558"/>
                  </a:lnTo>
                  <a:lnTo>
                    <a:pt x="21" y="1575"/>
                  </a:lnTo>
                  <a:lnTo>
                    <a:pt x="29" y="1593"/>
                  </a:lnTo>
                  <a:lnTo>
                    <a:pt x="43" y="1609"/>
                  </a:lnTo>
                  <a:lnTo>
                    <a:pt x="62" y="1624"/>
                  </a:lnTo>
                  <a:lnTo>
                    <a:pt x="87" y="1638"/>
                  </a:lnTo>
                  <a:lnTo>
                    <a:pt x="113" y="1654"/>
                  </a:lnTo>
                  <a:lnTo>
                    <a:pt x="146" y="1666"/>
                  </a:lnTo>
                  <a:lnTo>
                    <a:pt x="181" y="1677"/>
                  </a:lnTo>
                  <a:lnTo>
                    <a:pt x="220" y="1689"/>
                  </a:lnTo>
                  <a:lnTo>
                    <a:pt x="264" y="1699"/>
                  </a:lnTo>
                  <a:lnTo>
                    <a:pt x="309" y="1707"/>
                  </a:lnTo>
                  <a:lnTo>
                    <a:pt x="358" y="1714"/>
                  </a:lnTo>
                  <a:lnTo>
                    <a:pt x="410" y="1720"/>
                  </a:lnTo>
                  <a:lnTo>
                    <a:pt x="463" y="1724"/>
                  </a:lnTo>
                  <a:lnTo>
                    <a:pt x="517" y="1728"/>
                  </a:lnTo>
                  <a:lnTo>
                    <a:pt x="575" y="1728"/>
                  </a:lnTo>
                  <a:lnTo>
                    <a:pt x="612" y="1728"/>
                  </a:lnTo>
                  <a:lnTo>
                    <a:pt x="649" y="1726"/>
                  </a:lnTo>
                  <a:lnTo>
                    <a:pt x="686" y="1724"/>
                  </a:lnTo>
                  <a:lnTo>
                    <a:pt x="721" y="1722"/>
                  </a:lnTo>
                  <a:lnTo>
                    <a:pt x="756" y="1720"/>
                  </a:lnTo>
                  <a:lnTo>
                    <a:pt x="789" y="1716"/>
                  </a:lnTo>
                  <a:lnTo>
                    <a:pt x="822" y="1711"/>
                  </a:lnTo>
                  <a:lnTo>
                    <a:pt x="853" y="1707"/>
                  </a:lnTo>
                  <a:lnTo>
                    <a:pt x="853" y="1707"/>
                  </a:lnTo>
                  <a:lnTo>
                    <a:pt x="853" y="1707"/>
                  </a:lnTo>
                  <a:lnTo>
                    <a:pt x="853" y="1707"/>
                  </a:lnTo>
                  <a:lnTo>
                    <a:pt x="853" y="1707"/>
                  </a:lnTo>
                  <a:lnTo>
                    <a:pt x="865" y="1705"/>
                  </a:lnTo>
                  <a:lnTo>
                    <a:pt x="882" y="1701"/>
                  </a:lnTo>
                  <a:lnTo>
                    <a:pt x="898" y="1697"/>
                  </a:lnTo>
                  <a:lnTo>
                    <a:pt x="912" y="1693"/>
                  </a:lnTo>
                  <a:lnTo>
                    <a:pt x="929" y="1689"/>
                  </a:lnTo>
                  <a:lnTo>
                    <a:pt x="941" y="1685"/>
                  </a:lnTo>
                  <a:lnTo>
                    <a:pt x="950" y="1683"/>
                  </a:lnTo>
                  <a:lnTo>
                    <a:pt x="954" y="1683"/>
                  </a:lnTo>
                  <a:lnTo>
                    <a:pt x="956" y="1683"/>
                  </a:lnTo>
                  <a:lnTo>
                    <a:pt x="956" y="1681"/>
                  </a:lnTo>
                  <a:lnTo>
                    <a:pt x="956" y="1681"/>
                  </a:lnTo>
                  <a:lnTo>
                    <a:pt x="956" y="1681"/>
                  </a:lnTo>
                  <a:lnTo>
                    <a:pt x="974" y="1675"/>
                  </a:lnTo>
                  <a:lnTo>
                    <a:pt x="995" y="1667"/>
                  </a:lnTo>
                  <a:lnTo>
                    <a:pt x="1015" y="1660"/>
                  </a:lnTo>
                  <a:lnTo>
                    <a:pt x="1036" y="1650"/>
                  </a:lnTo>
                  <a:lnTo>
                    <a:pt x="1059" y="1638"/>
                  </a:lnTo>
                  <a:lnTo>
                    <a:pt x="1077" y="1626"/>
                  </a:lnTo>
                  <a:lnTo>
                    <a:pt x="1098" y="1611"/>
                  </a:lnTo>
                  <a:lnTo>
                    <a:pt x="1116" y="1595"/>
                  </a:lnTo>
                  <a:lnTo>
                    <a:pt x="1125" y="1583"/>
                  </a:lnTo>
                  <a:lnTo>
                    <a:pt x="1131" y="1574"/>
                  </a:lnTo>
                  <a:lnTo>
                    <a:pt x="1131" y="1568"/>
                  </a:lnTo>
                  <a:lnTo>
                    <a:pt x="1131" y="1566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1159" y="1842"/>
              <a:ext cx="1720" cy="1125"/>
            </a:xfrm>
            <a:custGeom>
              <a:avLst/>
              <a:gdLst>
                <a:gd name="T0" fmla="*/ 93 w 1720"/>
                <a:gd name="T1" fmla="*/ 980 h 1125"/>
                <a:gd name="T2" fmla="*/ 108 w 1720"/>
                <a:gd name="T3" fmla="*/ 986 h 1125"/>
                <a:gd name="T4" fmla="*/ 116 w 1720"/>
                <a:gd name="T5" fmla="*/ 986 h 1125"/>
                <a:gd name="T6" fmla="*/ 147 w 1720"/>
                <a:gd name="T7" fmla="*/ 990 h 1125"/>
                <a:gd name="T8" fmla="*/ 202 w 1720"/>
                <a:gd name="T9" fmla="*/ 996 h 1125"/>
                <a:gd name="T10" fmla="*/ 279 w 1720"/>
                <a:gd name="T11" fmla="*/ 1004 h 1125"/>
                <a:gd name="T12" fmla="*/ 375 w 1720"/>
                <a:gd name="T13" fmla="*/ 1014 h 1125"/>
                <a:gd name="T14" fmla="*/ 484 w 1720"/>
                <a:gd name="T15" fmla="*/ 1025 h 1125"/>
                <a:gd name="T16" fmla="*/ 604 w 1720"/>
                <a:gd name="T17" fmla="*/ 1037 h 1125"/>
                <a:gd name="T18" fmla="*/ 727 w 1720"/>
                <a:gd name="T19" fmla="*/ 1051 h 1125"/>
                <a:gd name="T20" fmla="*/ 855 w 1720"/>
                <a:gd name="T21" fmla="*/ 1063 h 1125"/>
                <a:gd name="T22" fmla="*/ 981 w 1720"/>
                <a:gd name="T23" fmla="*/ 1076 h 1125"/>
                <a:gd name="T24" fmla="*/ 1100 w 1720"/>
                <a:gd name="T25" fmla="*/ 1088 h 1125"/>
                <a:gd name="T26" fmla="*/ 1209 w 1720"/>
                <a:gd name="T27" fmla="*/ 1098 h 1125"/>
                <a:gd name="T28" fmla="*/ 1304 w 1720"/>
                <a:gd name="T29" fmla="*/ 1108 h 1125"/>
                <a:gd name="T30" fmla="*/ 1382 w 1720"/>
                <a:gd name="T31" fmla="*/ 1115 h 1125"/>
                <a:gd name="T32" fmla="*/ 1438 w 1720"/>
                <a:gd name="T33" fmla="*/ 1121 h 1125"/>
                <a:gd name="T34" fmla="*/ 1467 w 1720"/>
                <a:gd name="T35" fmla="*/ 1125 h 1125"/>
                <a:gd name="T36" fmla="*/ 1496 w 1720"/>
                <a:gd name="T37" fmla="*/ 1115 h 1125"/>
                <a:gd name="T38" fmla="*/ 1547 w 1720"/>
                <a:gd name="T39" fmla="*/ 1065 h 1125"/>
                <a:gd name="T40" fmla="*/ 1597 w 1720"/>
                <a:gd name="T41" fmla="*/ 980 h 1125"/>
                <a:gd name="T42" fmla="*/ 1638 w 1720"/>
                <a:gd name="T43" fmla="*/ 867 h 1125"/>
                <a:gd name="T44" fmla="*/ 1675 w 1720"/>
                <a:gd name="T45" fmla="*/ 781 h 1125"/>
                <a:gd name="T46" fmla="*/ 1706 w 1720"/>
                <a:gd name="T47" fmla="*/ 701 h 1125"/>
                <a:gd name="T48" fmla="*/ 1720 w 1720"/>
                <a:gd name="T49" fmla="*/ 595 h 1125"/>
                <a:gd name="T50" fmla="*/ 1708 w 1720"/>
                <a:gd name="T51" fmla="*/ 513 h 1125"/>
                <a:gd name="T52" fmla="*/ 1693 w 1720"/>
                <a:gd name="T53" fmla="*/ 415 h 1125"/>
                <a:gd name="T54" fmla="*/ 1679 w 1720"/>
                <a:gd name="T55" fmla="*/ 286 h 1125"/>
                <a:gd name="T56" fmla="*/ 1648 w 1720"/>
                <a:gd name="T57" fmla="*/ 190 h 1125"/>
                <a:gd name="T58" fmla="*/ 1603 w 1720"/>
                <a:gd name="T59" fmla="*/ 135 h 1125"/>
                <a:gd name="T60" fmla="*/ 1572 w 1720"/>
                <a:gd name="T61" fmla="*/ 125 h 1125"/>
                <a:gd name="T62" fmla="*/ 1539 w 1720"/>
                <a:gd name="T63" fmla="*/ 121 h 1125"/>
                <a:gd name="T64" fmla="*/ 1483 w 1720"/>
                <a:gd name="T65" fmla="*/ 115 h 1125"/>
                <a:gd name="T66" fmla="*/ 1405 w 1720"/>
                <a:gd name="T67" fmla="*/ 109 h 1125"/>
                <a:gd name="T68" fmla="*/ 1312 w 1720"/>
                <a:gd name="T69" fmla="*/ 100 h 1125"/>
                <a:gd name="T70" fmla="*/ 1203 w 1720"/>
                <a:gd name="T71" fmla="*/ 90 h 1125"/>
                <a:gd name="T72" fmla="*/ 1086 w 1720"/>
                <a:gd name="T73" fmla="*/ 78 h 1125"/>
                <a:gd name="T74" fmla="*/ 964 w 1720"/>
                <a:gd name="T75" fmla="*/ 68 h 1125"/>
                <a:gd name="T76" fmla="*/ 839 w 1720"/>
                <a:gd name="T77" fmla="*/ 57 h 1125"/>
                <a:gd name="T78" fmla="*/ 717 w 1720"/>
                <a:gd name="T79" fmla="*/ 45 h 1125"/>
                <a:gd name="T80" fmla="*/ 600 w 1720"/>
                <a:gd name="T81" fmla="*/ 33 h 1125"/>
                <a:gd name="T82" fmla="*/ 493 w 1720"/>
                <a:gd name="T83" fmla="*/ 23 h 1125"/>
                <a:gd name="T84" fmla="*/ 400 w 1720"/>
                <a:gd name="T85" fmla="*/ 16 h 1125"/>
                <a:gd name="T86" fmla="*/ 324 w 1720"/>
                <a:gd name="T87" fmla="*/ 8 h 1125"/>
                <a:gd name="T88" fmla="*/ 270 w 1720"/>
                <a:gd name="T89" fmla="*/ 4 h 1125"/>
                <a:gd name="T90" fmla="*/ 241 w 1720"/>
                <a:gd name="T91" fmla="*/ 0 h 1125"/>
                <a:gd name="T92" fmla="*/ 202 w 1720"/>
                <a:gd name="T93" fmla="*/ 6 h 1125"/>
                <a:gd name="T94" fmla="*/ 132 w 1720"/>
                <a:gd name="T95" fmla="*/ 72 h 1125"/>
                <a:gd name="T96" fmla="*/ 71 w 1720"/>
                <a:gd name="T97" fmla="*/ 201 h 1125"/>
                <a:gd name="T98" fmla="*/ 25 w 1720"/>
                <a:gd name="T99" fmla="*/ 376 h 1125"/>
                <a:gd name="T100" fmla="*/ 3 w 1720"/>
                <a:gd name="T101" fmla="*/ 542 h 1125"/>
                <a:gd name="T102" fmla="*/ 0 w 1720"/>
                <a:gd name="T103" fmla="*/ 667 h 1125"/>
                <a:gd name="T104" fmla="*/ 3 w 1720"/>
                <a:gd name="T105" fmla="*/ 724 h 1125"/>
                <a:gd name="T106" fmla="*/ 3 w 1720"/>
                <a:gd name="T107" fmla="*/ 726 h 1125"/>
                <a:gd name="T108" fmla="*/ 5 w 1720"/>
                <a:gd name="T109" fmla="*/ 751 h 1125"/>
                <a:gd name="T110" fmla="*/ 13 w 1720"/>
                <a:gd name="T111" fmla="*/ 806 h 1125"/>
                <a:gd name="T112" fmla="*/ 15 w 1720"/>
                <a:gd name="T113" fmla="*/ 818 h 1125"/>
                <a:gd name="T114" fmla="*/ 15 w 1720"/>
                <a:gd name="T115" fmla="*/ 820 h 1125"/>
                <a:gd name="T116" fmla="*/ 19 w 1720"/>
                <a:gd name="T117" fmla="*/ 838 h 1125"/>
                <a:gd name="T118" fmla="*/ 29 w 1720"/>
                <a:gd name="T119" fmla="*/ 875 h 1125"/>
                <a:gd name="T120" fmla="*/ 46 w 1720"/>
                <a:gd name="T121" fmla="*/ 916 h 1125"/>
                <a:gd name="T122" fmla="*/ 68 w 1720"/>
                <a:gd name="T123" fmla="*/ 95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0" h="1125">
                  <a:moveTo>
                    <a:pt x="83" y="973"/>
                  </a:moveTo>
                  <a:lnTo>
                    <a:pt x="93" y="980"/>
                  </a:lnTo>
                  <a:lnTo>
                    <a:pt x="101" y="984"/>
                  </a:lnTo>
                  <a:lnTo>
                    <a:pt x="108" y="986"/>
                  </a:lnTo>
                  <a:lnTo>
                    <a:pt x="112" y="986"/>
                  </a:lnTo>
                  <a:lnTo>
                    <a:pt x="116" y="986"/>
                  </a:lnTo>
                  <a:lnTo>
                    <a:pt x="128" y="988"/>
                  </a:lnTo>
                  <a:lnTo>
                    <a:pt x="147" y="990"/>
                  </a:lnTo>
                  <a:lnTo>
                    <a:pt x="171" y="992"/>
                  </a:lnTo>
                  <a:lnTo>
                    <a:pt x="202" y="996"/>
                  </a:lnTo>
                  <a:lnTo>
                    <a:pt x="237" y="1000"/>
                  </a:lnTo>
                  <a:lnTo>
                    <a:pt x="279" y="1004"/>
                  </a:lnTo>
                  <a:lnTo>
                    <a:pt x="326" y="1010"/>
                  </a:lnTo>
                  <a:lnTo>
                    <a:pt x="375" y="1014"/>
                  </a:lnTo>
                  <a:lnTo>
                    <a:pt x="429" y="1020"/>
                  </a:lnTo>
                  <a:lnTo>
                    <a:pt x="484" y="1025"/>
                  </a:lnTo>
                  <a:lnTo>
                    <a:pt x="542" y="1031"/>
                  </a:lnTo>
                  <a:lnTo>
                    <a:pt x="604" y="1037"/>
                  </a:lnTo>
                  <a:lnTo>
                    <a:pt x="666" y="1043"/>
                  </a:lnTo>
                  <a:lnTo>
                    <a:pt x="727" y="1051"/>
                  </a:lnTo>
                  <a:lnTo>
                    <a:pt x="791" y="1057"/>
                  </a:lnTo>
                  <a:lnTo>
                    <a:pt x="855" y="1063"/>
                  </a:lnTo>
                  <a:lnTo>
                    <a:pt x="919" y="1068"/>
                  </a:lnTo>
                  <a:lnTo>
                    <a:pt x="981" y="1076"/>
                  </a:lnTo>
                  <a:lnTo>
                    <a:pt x="1041" y="1082"/>
                  </a:lnTo>
                  <a:lnTo>
                    <a:pt x="1100" y="1088"/>
                  </a:lnTo>
                  <a:lnTo>
                    <a:pt x="1156" y="1094"/>
                  </a:lnTo>
                  <a:lnTo>
                    <a:pt x="1209" y="1098"/>
                  </a:lnTo>
                  <a:lnTo>
                    <a:pt x="1259" y="1104"/>
                  </a:lnTo>
                  <a:lnTo>
                    <a:pt x="1304" y="1108"/>
                  </a:lnTo>
                  <a:lnTo>
                    <a:pt x="1345" y="1113"/>
                  </a:lnTo>
                  <a:lnTo>
                    <a:pt x="1382" y="1115"/>
                  </a:lnTo>
                  <a:lnTo>
                    <a:pt x="1413" y="1119"/>
                  </a:lnTo>
                  <a:lnTo>
                    <a:pt x="1438" y="1121"/>
                  </a:lnTo>
                  <a:lnTo>
                    <a:pt x="1457" y="1123"/>
                  </a:lnTo>
                  <a:lnTo>
                    <a:pt x="1467" y="1125"/>
                  </a:lnTo>
                  <a:lnTo>
                    <a:pt x="1471" y="1125"/>
                  </a:lnTo>
                  <a:lnTo>
                    <a:pt x="1496" y="1115"/>
                  </a:lnTo>
                  <a:lnTo>
                    <a:pt x="1522" y="1094"/>
                  </a:lnTo>
                  <a:lnTo>
                    <a:pt x="1547" y="1065"/>
                  </a:lnTo>
                  <a:lnTo>
                    <a:pt x="1574" y="1025"/>
                  </a:lnTo>
                  <a:lnTo>
                    <a:pt x="1597" y="980"/>
                  </a:lnTo>
                  <a:lnTo>
                    <a:pt x="1619" y="926"/>
                  </a:lnTo>
                  <a:lnTo>
                    <a:pt x="1638" y="867"/>
                  </a:lnTo>
                  <a:lnTo>
                    <a:pt x="1656" y="802"/>
                  </a:lnTo>
                  <a:lnTo>
                    <a:pt x="1675" y="781"/>
                  </a:lnTo>
                  <a:lnTo>
                    <a:pt x="1693" y="746"/>
                  </a:lnTo>
                  <a:lnTo>
                    <a:pt x="1706" y="701"/>
                  </a:lnTo>
                  <a:lnTo>
                    <a:pt x="1716" y="648"/>
                  </a:lnTo>
                  <a:lnTo>
                    <a:pt x="1720" y="595"/>
                  </a:lnTo>
                  <a:lnTo>
                    <a:pt x="1716" y="550"/>
                  </a:lnTo>
                  <a:lnTo>
                    <a:pt x="1708" y="513"/>
                  </a:lnTo>
                  <a:lnTo>
                    <a:pt x="1695" y="487"/>
                  </a:lnTo>
                  <a:lnTo>
                    <a:pt x="1693" y="415"/>
                  </a:lnTo>
                  <a:lnTo>
                    <a:pt x="1689" y="346"/>
                  </a:lnTo>
                  <a:lnTo>
                    <a:pt x="1679" y="286"/>
                  </a:lnTo>
                  <a:lnTo>
                    <a:pt x="1665" y="233"/>
                  </a:lnTo>
                  <a:lnTo>
                    <a:pt x="1648" y="190"/>
                  </a:lnTo>
                  <a:lnTo>
                    <a:pt x="1627" y="156"/>
                  </a:lnTo>
                  <a:lnTo>
                    <a:pt x="1603" y="135"/>
                  </a:lnTo>
                  <a:lnTo>
                    <a:pt x="1576" y="125"/>
                  </a:lnTo>
                  <a:lnTo>
                    <a:pt x="1572" y="125"/>
                  </a:lnTo>
                  <a:lnTo>
                    <a:pt x="1560" y="123"/>
                  </a:lnTo>
                  <a:lnTo>
                    <a:pt x="1539" y="121"/>
                  </a:lnTo>
                  <a:lnTo>
                    <a:pt x="1514" y="119"/>
                  </a:lnTo>
                  <a:lnTo>
                    <a:pt x="1483" y="115"/>
                  </a:lnTo>
                  <a:lnTo>
                    <a:pt x="1446" y="113"/>
                  </a:lnTo>
                  <a:lnTo>
                    <a:pt x="1405" y="109"/>
                  </a:lnTo>
                  <a:lnTo>
                    <a:pt x="1360" y="106"/>
                  </a:lnTo>
                  <a:lnTo>
                    <a:pt x="1312" y="100"/>
                  </a:lnTo>
                  <a:lnTo>
                    <a:pt x="1259" y="96"/>
                  </a:lnTo>
                  <a:lnTo>
                    <a:pt x="1203" y="90"/>
                  </a:lnTo>
                  <a:lnTo>
                    <a:pt x="1146" y="84"/>
                  </a:lnTo>
                  <a:lnTo>
                    <a:pt x="1086" y="78"/>
                  </a:lnTo>
                  <a:lnTo>
                    <a:pt x="1026" y="74"/>
                  </a:lnTo>
                  <a:lnTo>
                    <a:pt x="964" y="68"/>
                  </a:lnTo>
                  <a:lnTo>
                    <a:pt x="900" y="63"/>
                  </a:lnTo>
                  <a:lnTo>
                    <a:pt x="839" y="57"/>
                  </a:lnTo>
                  <a:lnTo>
                    <a:pt x="777" y="51"/>
                  </a:lnTo>
                  <a:lnTo>
                    <a:pt x="717" y="45"/>
                  </a:lnTo>
                  <a:lnTo>
                    <a:pt x="657" y="39"/>
                  </a:lnTo>
                  <a:lnTo>
                    <a:pt x="600" y="33"/>
                  </a:lnTo>
                  <a:lnTo>
                    <a:pt x="544" y="29"/>
                  </a:lnTo>
                  <a:lnTo>
                    <a:pt x="493" y="23"/>
                  </a:lnTo>
                  <a:lnTo>
                    <a:pt x="445" y="19"/>
                  </a:lnTo>
                  <a:lnTo>
                    <a:pt x="400" y="16"/>
                  </a:lnTo>
                  <a:lnTo>
                    <a:pt x="359" y="12"/>
                  </a:lnTo>
                  <a:lnTo>
                    <a:pt x="324" y="8"/>
                  </a:lnTo>
                  <a:lnTo>
                    <a:pt x="295" y="6"/>
                  </a:lnTo>
                  <a:lnTo>
                    <a:pt x="270" y="4"/>
                  </a:lnTo>
                  <a:lnTo>
                    <a:pt x="252" y="2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02" y="6"/>
                  </a:lnTo>
                  <a:lnTo>
                    <a:pt x="167" y="31"/>
                  </a:lnTo>
                  <a:lnTo>
                    <a:pt x="132" y="72"/>
                  </a:lnTo>
                  <a:lnTo>
                    <a:pt x="101" y="131"/>
                  </a:lnTo>
                  <a:lnTo>
                    <a:pt x="71" y="201"/>
                  </a:lnTo>
                  <a:lnTo>
                    <a:pt x="46" y="284"/>
                  </a:lnTo>
                  <a:lnTo>
                    <a:pt x="25" y="376"/>
                  </a:lnTo>
                  <a:lnTo>
                    <a:pt x="9" y="475"/>
                  </a:lnTo>
                  <a:lnTo>
                    <a:pt x="3" y="542"/>
                  </a:lnTo>
                  <a:lnTo>
                    <a:pt x="0" y="605"/>
                  </a:lnTo>
                  <a:lnTo>
                    <a:pt x="0" y="667"/>
                  </a:lnTo>
                  <a:lnTo>
                    <a:pt x="3" y="724"/>
                  </a:lnTo>
                  <a:lnTo>
                    <a:pt x="3" y="724"/>
                  </a:lnTo>
                  <a:lnTo>
                    <a:pt x="3" y="724"/>
                  </a:lnTo>
                  <a:lnTo>
                    <a:pt x="3" y="726"/>
                  </a:lnTo>
                  <a:lnTo>
                    <a:pt x="3" y="726"/>
                  </a:lnTo>
                  <a:lnTo>
                    <a:pt x="5" y="751"/>
                  </a:lnTo>
                  <a:lnTo>
                    <a:pt x="9" y="781"/>
                  </a:lnTo>
                  <a:lnTo>
                    <a:pt x="13" y="806"/>
                  </a:lnTo>
                  <a:lnTo>
                    <a:pt x="15" y="818"/>
                  </a:lnTo>
                  <a:lnTo>
                    <a:pt x="15" y="818"/>
                  </a:lnTo>
                  <a:lnTo>
                    <a:pt x="15" y="818"/>
                  </a:lnTo>
                  <a:lnTo>
                    <a:pt x="15" y="820"/>
                  </a:lnTo>
                  <a:lnTo>
                    <a:pt x="15" y="820"/>
                  </a:lnTo>
                  <a:lnTo>
                    <a:pt x="19" y="838"/>
                  </a:lnTo>
                  <a:lnTo>
                    <a:pt x="23" y="857"/>
                  </a:lnTo>
                  <a:lnTo>
                    <a:pt x="29" y="875"/>
                  </a:lnTo>
                  <a:lnTo>
                    <a:pt x="38" y="896"/>
                  </a:lnTo>
                  <a:lnTo>
                    <a:pt x="46" y="916"/>
                  </a:lnTo>
                  <a:lnTo>
                    <a:pt x="56" y="935"/>
                  </a:lnTo>
                  <a:lnTo>
                    <a:pt x="68" y="955"/>
                  </a:lnTo>
                  <a:lnTo>
                    <a:pt x="83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190" y="1861"/>
              <a:ext cx="1634" cy="1085"/>
            </a:xfrm>
            <a:custGeom>
              <a:avLst/>
              <a:gdLst>
                <a:gd name="T0" fmla="*/ 1448 w 1634"/>
                <a:gd name="T1" fmla="*/ 1071 h 1085"/>
                <a:gd name="T2" fmla="*/ 1512 w 1634"/>
                <a:gd name="T3" fmla="*/ 997 h 1085"/>
                <a:gd name="T4" fmla="*/ 1568 w 1634"/>
                <a:gd name="T5" fmla="*/ 869 h 1085"/>
                <a:gd name="T6" fmla="*/ 1609 w 1634"/>
                <a:gd name="T7" fmla="*/ 707 h 1085"/>
                <a:gd name="T8" fmla="*/ 1631 w 1634"/>
                <a:gd name="T9" fmla="*/ 521 h 1085"/>
                <a:gd name="T10" fmla="*/ 1627 w 1634"/>
                <a:gd name="T11" fmla="*/ 347 h 1085"/>
                <a:gd name="T12" fmla="*/ 1601 w 1634"/>
                <a:gd name="T13" fmla="*/ 214 h 1085"/>
                <a:gd name="T14" fmla="*/ 1549 w 1634"/>
                <a:gd name="T15" fmla="*/ 135 h 1085"/>
                <a:gd name="T16" fmla="*/ 1502 w 1634"/>
                <a:gd name="T17" fmla="*/ 120 h 1085"/>
                <a:gd name="T18" fmla="*/ 1395 w 1634"/>
                <a:gd name="T19" fmla="*/ 110 h 1085"/>
                <a:gd name="T20" fmla="*/ 1213 w 1634"/>
                <a:gd name="T21" fmla="*/ 94 h 1085"/>
                <a:gd name="T22" fmla="*/ 987 w 1634"/>
                <a:gd name="T23" fmla="*/ 73 h 1085"/>
                <a:gd name="T24" fmla="*/ 748 w 1634"/>
                <a:gd name="T25" fmla="*/ 49 h 1085"/>
                <a:gd name="T26" fmla="*/ 526 w 1634"/>
                <a:gd name="T27" fmla="*/ 28 h 1085"/>
                <a:gd name="T28" fmla="*/ 346 w 1634"/>
                <a:gd name="T29" fmla="*/ 12 h 1085"/>
                <a:gd name="T30" fmla="*/ 243 w 1634"/>
                <a:gd name="T31" fmla="*/ 2 h 1085"/>
                <a:gd name="T32" fmla="*/ 196 w 1634"/>
                <a:gd name="T33" fmla="*/ 6 h 1085"/>
                <a:gd name="T34" fmla="*/ 130 w 1634"/>
                <a:gd name="T35" fmla="*/ 73 h 1085"/>
                <a:gd name="T36" fmla="*/ 70 w 1634"/>
                <a:gd name="T37" fmla="*/ 196 h 1085"/>
                <a:gd name="T38" fmla="*/ 25 w 1634"/>
                <a:gd name="T39" fmla="*/ 364 h 1085"/>
                <a:gd name="T40" fmla="*/ 2 w 1634"/>
                <a:gd name="T41" fmla="*/ 556 h 1085"/>
                <a:gd name="T42" fmla="*/ 7 w 1634"/>
                <a:gd name="T43" fmla="*/ 728 h 1085"/>
                <a:gd name="T44" fmla="*/ 33 w 1634"/>
                <a:gd name="T45" fmla="*/ 862 h 1085"/>
                <a:gd name="T46" fmla="*/ 85 w 1634"/>
                <a:gd name="T47" fmla="*/ 940 h 1085"/>
                <a:gd name="T48" fmla="*/ 132 w 1634"/>
                <a:gd name="T49" fmla="*/ 955 h 1085"/>
                <a:gd name="T50" fmla="*/ 241 w 1634"/>
                <a:gd name="T51" fmla="*/ 967 h 1085"/>
                <a:gd name="T52" fmla="*/ 423 w 1634"/>
                <a:gd name="T53" fmla="*/ 985 h 1085"/>
                <a:gd name="T54" fmla="*/ 651 w 1634"/>
                <a:gd name="T55" fmla="*/ 1008 h 1085"/>
                <a:gd name="T56" fmla="*/ 892 w 1634"/>
                <a:gd name="T57" fmla="*/ 1032 h 1085"/>
                <a:gd name="T58" fmla="*/ 1119 w 1634"/>
                <a:gd name="T59" fmla="*/ 1055 h 1085"/>
                <a:gd name="T60" fmla="*/ 1298 w 1634"/>
                <a:gd name="T61" fmla="*/ 1073 h 1085"/>
                <a:gd name="T62" fmla="*/ 1403 w 1634"/>
                <a:gd name="T63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4" h="1085">
                  <a:moveTo>
                    <a:pt x="1417" y="1085"/>
                  </a:moveTo>
                  <a:lnTo>
                    <a:pt x="1448" y="1071"/>
                  </a:lnTo>
                  <a:lnTo>
                    <a:pt x="1481" y="1040"/>
                  </a:lnTo>
                  <a:lnTo>
                    <a:pt x="1512" y="997"/>
                  </a:lnTo>
                  <a:lnTo>
                    <a:pt x="1541" y="938"/>
                  </a:lnTo>
                  <a:lnTo>
                    <a:pt x="1568" y="869"/>
                  </a:lnTo>
                  <a:lnTo>
                    <a:pt x="1590" y="793"/>
                  </a:lnTo>
                  <a:lnTo>
                    <a:pt x="1609" y="707"/>
                  </a:lnTo>
                  <a:lnTo>
                    <a:pt x="1623" y="617"/>
                  </a:lnTo>
                  <a:lnTo>
                    <a:pt x="1631" y="521"/>
                  </a:lnTo>
                  <a:lnTo>
                    <a:pt x="1634" y="429"/>
                  </a:lnTo>
                  <a:lnTo>
                    <a:pt x="1627" y="347"/>
                  </a:lnTo>
                  <a:lnTo>
                    <a:pt x="1617" y="274"/>
                  </a:lnTo>
                  <a:lnTo>
                    <a:pt x="1601" y="214"/>
                  </a:lnTo>
                  <a:lnTo>
                    <a:pt x="1578" y="167"/>
                  </a:lnTo>
                  <a:lnTo>
                    <a:pt x="1549" y="135"/>
                  </a:lnTo>
                  <a:lnTo>
                    <a:pt x="1518" y="122"/>
                  </a:lnTo>
                  <a:lnTo>
                    <a:pt x="1502" y="120"/>
                  </a:lnTo>
                  <a:lnTo>
                    <a:pt x="1458" y="116"/>
                  </a:lnTo>
                  <a:lnTo>
                    <a:pt x="1395" y="110"/>
                  </a:lnTo>
                  <a:lnTo>
                    <a:pt x="1310" y="102"/>
                  </a:lnTo>
                  <a:lnTo>
                    <a:pt x="1213" y="94"/>
                  </a:lnTo>
                  <a:lnTo>
                    <a:pt x="1104" y="83"/>
                  </a:lnTo>
                  <a:lnTo>
                    <a:pt x="987" y="73"/>
                  </a:lnTo>
                  <a:lnTo>
                    <a:pt x="867" y="61"/>
                  </a:lnTo>
                  <a:lnTo>
                    <a:pt x="748" y="49"/>
                  </a:lnTo>
                  <a:lnTo>
                    <a:pt x="633" y="40"/>
                  </a:lnTo>
                  <a:lnTo>
                    <a:pt x="526" y="28"/>
                  </a:lnTo>
                  <a:lnTo>
                    <a:pt x="429" y="20"/>
                  </a:lnTo>
                  <a:lnTo>
                    <a:pt x="346" y="12"/>
                  </a:lnTo>
                  <a:lnTo>
                    <a:pt x="285" y="6"/>
                  </a:lnTo>
                  <a:lnTo>
                    <a:pt x="243" y="2"/>
                  </a:lnTo>
                  <a:lnTo>
                    <a:pt x="229" y="0"/>
                  </a:lnTo>
                  <a:lnTo>
                    <a:pt x="196" y="6"/>
                  </a:lnTo>
                  <a:lnTo>
                    <a:pt x="161" y="32"/>
                  </a:lnTo>
                  <a:lnTo>
                    <a:pt x="130" y="73"/>
                  </a:lnTo>
                  <a:lnTo>
                    <a:pt x="99" y="128"/>
                  </a:lnTo>
                  <a:lnTo>
                    <a:pt x="70" y="196"/>
                  </a:lnTo>
                  <a:lnTo>
                    <a:pt x="46" y="276"/>
                  </a:lnTo>
                  <a:lnTo>
                    <a:pt x="25" y="364"/>
                  </a:lnTo>
                  <a:lnTo>
                    <a:pt x="11" y="460"/>
                  </a:lnTo>
                  <a:lnTo>
                    <a:pt x="2" y="556"/>
                  </a:lnTo>
                  <a:lnTo>
                    <a:pt x="0" y="646"/>
                  </a:lnTo>
                  <a:lnTo>
                    <a:pt x="7" y="728"/>
                  </a:lnTo>
                  <a:lnTo>
                    <a:pt x="17" y="801"/>
                  </a:lnTo>
                  <a:lnTo>
                    <a:pt x="33" y="862"/>
                  </a:lnTo>
                  <a:lnTo>
                    <a:pt x="56" y="909"/>
                  </a:lnTo>
                  <a:lnTo>
                    <a:pt x="85" y="940"/>
                  </a:lnTo>
                  <a:lnTo>
                    <a:pt x="116" y="954"/>
                  </a:lnTo>
                  <a:lnTo>
                    <a:pt x="132" y="955"/>
                  </a:lnTo>
                  <a:lnTo>
                    <a:pt x="175" y="959"/>
                  </a:lnTo>
                  <a:lnTo>
                    <a:pt x="241" y="967"/>
                  </a:lnTo>
                  <a:lnTo>
                    <a:pt x="324" y="975"/>
                  </a:lnTo>
                  <a:lnTo>
                    <a:pt x="423" y="985"/>
                  </a:lnTo>
                  <a:lnTo>
                    <a:pt x="534" y="997"/>
                  </a:lnTo>
                  <a:lnTo>
                    <a:pt x="651" y="1008"/>
                  </a:lnTo>
                  <a:lnTo>
                    <a:pt x="771" y="1020"/>
                  </a:lnTo>
                  <a:lnTo>
                    <a:pt x="892" y="1032"/>
                  </a:lnTo>
                  <a:lnTo>
                    <a:pt x="1010" y="1044"/>
                  </a:lnTo>
                  <a:lnTo>
                    <a:pt x="1119" y="1055"/>
                  </a:lnTo>
                  <a:lnTo>
                    <a:pt x="1215" y="1065"/>
                  </a:lnTo>
                  <a:lnTo>
                    <a:pt x="1298" y="1073"/>
                  </a:lnTo>
                  <a:lnTo>
                    <a:pt x="1362" y="1079"/>
                  </a:lnTo>
                  <a:lnTo>
                    <a:pt x="1403" y="1083"/>
                  </a:lnTo>
                  <a:lnTo>
                    <a:pt x="1417" y="10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2508" y="2040"/>
              <a:ext cx="303" cy="839"/>
            </a:xfrm>
            <a:custGeom>
              <a:avLst/>
              <a:gdLst>
                <a:gd name="T0" fmla="*/ 9 w 303"/>
                <a:gd name="T1" fmla="*/ 403 h 839"/>
                <a:gd name="T2" fmla="*/ 0 w 303"/>
                <a:gd name="T3" fmla="*/ 489 h 839"/>
                <a:gd name="T4" fmla="*/ 0 w 303"/>
                <a:gd name="T5" fmla="*/ 567 h 839"/>
                <a:gd name="T6" fmla="*/ 5 w 303"/>
                <a:gd name="T7" fmla="*/ 641 h 839"/>
                <a:gd name="T8" fmla="*/ 15 w 303"/>
                <a:gd name="T9" fmla="*/ 704 h 839"/>
                <a:gd name="T10" fmla="*/ 29 w 303"/>
                <a:gd name="T11" fmla="*/ 759 h 839"/>
                <a:gd name="T12" fmla="*/ 50 w 303"/>
                <a:gd name="T13" fmla="*/ 800 h 839"/>
                <a:gd name="T14" fmla="*/ 73 w 303"/>
                <a:gd name="T15" fmla="*/ 827 h 839"/>
                <a:gd name="T16" fmla="*/ 101 w 303"/>
                <a:gd name="T17" fmla="*/ 839 h 839"/>
                <a:gd name="T18" fmla="*/ 130 w 303"/>
                <a:gd name="T19" fmla="*/ 833 h 839"/>
                <a:gd name="T20" fmla="*/ 161 w 303"/>
                <a:gd name="T21" fmla="*/ 812 h 839"/>
                <a:gd name="T22" fmla="*/ 190 w 303"/>
                <a:gd name="T23" fmla="*/ 776 h 839"/>
                <a:gd name="T24" fmla="*/ 217 w 303"/>
                <a:gd name="T25" fmla="*/ 728 h 839"/>
                <a:gd name="T26" fmla="*/ 241 w 303"/>
                <a:gd name="T27" fmla="*/ 667 h 839"/>
                <a:gd name="T28" fmla="*/ 264 w 303"/>
                <a:gd name="T29" fmla="*/ 596 h 839"/>
                <a:gd name="T30" fmla="*/ 283 w 303"/>
                <a:gd name="T31" fmla="*/ 518 h 839"/>
                <a:gd name="T32" fmla="*/ 295 w 303"/>
                <a:gd name="T33" fmla="*/ 434 h 839"/>
                <a:gd name="T34" fmla="*/ 301 w 303"/>
                <a:gd name="T35" fmla="*/ 350 h 839"/>
                <a:gd name="T36" fmla="*/ 303 w 303"/>
                <a:gd name="T37" fmla="*/ 270 h 839"/>
                <a:gd name="T38" fmla="*/ 297 w 303"/>
                <a:gd name="T39" fmla="*/ 197 h 839"/>
                <a:gd name="T40" fmla="*/ 289 w 303"/>
                <a:gd name="T41" fmla="*/ 135 h 839"/>
                <a:gd name="T42" fmla="*/ 272 w 303"/>
                <a:gd name="T43" fmla="*/ 80 h 839"/>
                <a:gd name="T44" fmla="*/ 254 w 303"/>
                <a:gd name="T45" fmla="*/ 39 h 839"/>
                <a:gd name="T46" fmla="*/ 229 w 303"/>
                <a:gd name="T47" fmla="*/ 11 h 839"/>
                <a:gd name="T48" fmla="*/ 202 w 303"/>
                <a:gd name="T49" fmla="*/ 0 h 839"/>
                <a:gd name="T50" fmla="*/ 171 w 303"/>
                <a:gd name="T51" fmla="*/ 5 h 839"/>
                <a:gd name="T52" fmla="*/ 143 w 303"/>
                <a:gd name="T53" fmla="*/ 27 h 839"/>
                <a:gd name="T54" fmla="*/ 114 w 303"/>
                <a:gd name="T55" fmla="*/ 62 h 839"/>
                <a:gd name="T56" fmla="*/ 85 w 303"/>
                <a:gd name="T57" fmla="*/ 111 h 839"/>
                <a:gd name="T58" fmla="*/ 60 w 303"/>
                <a:gd name="T59" fmla="*/ 172 h 839"/>
                <a:gd name="T60" fmla="*/ 40 w 303"/>
                <a:gd name="T61" fmla="*/ 240 h 839"/>
                <a:gd name="T62" fmla="*/ 21 w 303"/>
                <a:gd name="T63" fmla="*/ 319 h 839"/>
                <a:gd name="T64" fmla="*/ 9 w 303"/>
                <a:gd name="T65" fmla="*/ 40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839">
                  <a:moveTo>
                    <a:pt x="9" y="403"/>
                  </a:moveTo>
                  <a:lnTo>
                    <a:pt x="0" y="489"/>
                  </a:lnTo>
                  <a:lnTo>
                    <a:pt x="0" y="567"/>
                  </a:lnTo>
                  <a:lnTo>
                    <a:pt x="5" y="641"/>
                  </a:lnTo>
                  <a:lnTo>
                    <a:pt x="15" y="704"/>
                  </a:lnTo>
                  <a:lnTo>
                    <a:pt x="29" y="759"/>
                  </a:lnTo>
                  <a:lnTo>
                    <a:pt x="50" y="800"/>
                  </a:lnTo>
                  <a:lnTo>
                    <a:pt x="73" y="827"/>
                  </a:lnTo>
                  <a:lnTo>
                    <a:pt x="101" y="839"/>
                  </a:lnTo>
                  <a:lnTo>
                    <a:pt x="130" y="833"/>
                  </a:lnTo>
                  <a:lnTo>
                    <a:pt x="161" y="812"/>
                  </a:lnTo>
                  <a:lnTo>
                    <a:pt x="190" y="776"/>
                  </a:lnTo>
                  <a:lnTo>
                    <a:pt x="217" y="728"/>
                  </a:lnTo>
                  <a:lnTo>
                    <a:pt x="241" y="667"/>
                  </a:lnTo>
                  <a:lnTo>
                    <a:pt x="264" y="596"/>
                  </a:lnTo>
                  <a:lnTo>
                    <a:pt x="283" y="518"/>
                  </a:lnTo>
                  <a:lnTo>
                    <a:pt x="295" y="434"/>
                  </a:lnTo>
                  <a:lnTo>
                    <a:pt x="301" y="350"/>
                  </a:lnTo>
                  <a:lnTo>
                    <a:pt x="303" y="270"/>
                  </a:lnTo>
                  <a:lnTo>
                    <a:pt x="297" y="197"/>
                  </a:lnTo>
                  <a:lnTo>
                    <a:pt x="289" y="135"/>
                  </a:lnTo>
                  <a:lnTo>
                    <a:pt x="272" y="80"/>
                  </a:lnTo>
                  <a:lnTo>
                    <a:pt x="254" y="39"/>
                  </a:lnTo>
                  <a:lnTo>
                    <a:pt x="229" y="11"/>
                  </a:lnTo>
                  <a:lnTo>
                    <a:pt x="202" y="0"/>
                  </a:lnTo>
                  <a:lnTo>
                    <a:pt x="171" y="5"/>
                  </a:lnTo>
                  <a:lnTo>
                    <a:pt x="143" y="27"/>
                  </a:lnTo>
                  <a:lnTo>
                    <a:pt x="114" y="62"/>
                  </a:lnTo>
                  <a:lnTo>
                    <a:pt x="85" y="111"/>
                  </a:lnTo>
                  <a:lnTo>
                    <a:pt x="60" y="172"/>
                  </a:lnTo>
                  <a:lnTo>
                    <a:pt x="40" y="240"/>
                  </a:lnTo>
                  <a:lnTo>
                    <a:pt x="21" y="319"/>
                  </a:lnTo>
                  <a:lnTo>
                    <a:pt x="9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2525" y="2090"/>
              <a:ext cx="315" cy="738"/>
            </a:xfrm>
            <a:custGeom>
              <a:avLst/>
              <a:gdLst>
                <a:gd name="T0" fmla="*/ 169 w 315"/>
                <a:gd name="T1" fmla="*/ 697 h 738"/>
                <a:gd name="T2" fmla="*/ 315 w 315"/>
                <a:gd name="T3" fmla="*/ 392 h 738"/>
                <a:gd name="T4" fmla="*/ 239 w 315"/>
                <a:gd name="T5" fmla="*/ 63 h 738"/>
                <a:gd name="T6" fmla="*/ 226 w 315"/>
                <a:gd name="T7" fmla="*/ 38 h 738"/>
                <a:gd name="T8" fmla="*/ 212 w 315"/>
                <a:gd name="T9" fmla="*/ 18 h 738"/>
                <a:gd name="T10" fmla="*/ 196 w 315"/>
                <a:gd name="T11" fmla="*/ 6 h 738"/>
                <a:gd name="T12" fmla="*/ 179 w 315"/>
                <a:gd name="T13" fmla="*/ 0 h 738"/>
                <a:gd name="T14" fmla="*/ 152 w 315"/>
                <a:gd name="T15" fmla="*/ 4 h 738"/>
                <a:gd name="T16" fmla="*/ 126 w 315"/>
                <a:gd name="T17" fmla="*/ 24 h 738"/>
                <a:gd name="T18" fmla="*/ 101 w 315"/>
                <a:gd name="T19" fmla="*/ 55 h 738"/>
                <a:gd name="T20" fmla="*/ 76 w 315"/>
                <a:gd name="T21" fmla="*/ 98 h 738"/>
                <a:gd name="T22" fmla="*/ 56 w 315"/>
                <a:gd name="T23" fmla="*/ 151 h 738"/>
                <a:gd name="T24" fmla="*/ 35 w 315"/>
                <a:gd name="T25" fmla="*/ 212 h 738"/>
                <a:gd name="T26" fmla="*/ 21 w 315"/>
                <a:gd name="T27" fmla="*/ 280 h 738"/>
                <a:gd name="T28" fmla="*/ 8 w 315"/>
                <a:gd name="T29" fmla="*/ 355 h 738"/>
                <a:gd name="T30" fmla="*/ 2 w 315"/>
                <a:gd name="T31" fmla="*/ 429 h 738"/>
                <a:gd name="T32" fmla="*/ 0 w 315"/>
                <a:gd name="T33" fmla="*/ 499 h 738"/>
                <a:gd name="T34" fmla="*/ 4 w 315"/>
                <a:gd name="T35" fmla="*/ 564 h 738"/>
                <a:gd name="T36" fmla="*/ 14 w 315"/>
                <a:gd name="T37" fmla="*/ 619 h 738"/>
                <a:gd name="T38" fmla="*/ 27 w 315"/>
                <a:gd name="T39" fmla="*/ 668 h 738"/>
                <a:gd name="T40" fmla="*/ 45 w 315"/>
                <a:gd name="T41" fmla="*/ 703 h 738"/>
                <a:gd name="T42" fmla="*/ 66 w 315"/>
                <a:gd name="T43" fmla="*/ 728 h 738"/>
                <a:gd name="T44" fmla="*/ 91 w 315"/>
                <a:gd name="T45" fmla="*/ 738 h 738"/>
                <a:gd name="T46" fmla="*/ 101 w 315"/>
                <a:gd name="T47" fmla="*/ 736 h 738"/>
                <a:gd name="T48" fmla="*/ 113 w 315"/>
                <a:gd name="T49" fmla="*/ 732 h 738"/>
                <a:gd name="T50" fmla="*/ 128 w 315"/>
                <a:gd name="T51" fmla="*/ 726 h 738"/>
                <a:gd name="T52" fmla="*/ 140 w 315"/>
                <a:gd name="T53" fmla="*/ 719 h 738"/>
                <a:gd name="T54" fmla="*/ 150 w 315"/>
                <a:gd name="T55" fmla="*/ 711 h 738"/>
                <a:gd name="T56" fmla="*/ 161 w 315"/>
                <a:gd name="T57" fmla="*/ 703 h 738"/>
                <a:gd name="T58" fmla="*/ 167 w 315"/>
                <a:gd name="T59" fmla="*/ 699 h 738"/>
                <a:gd name="T60" fmla="*/ 169 w 315"/>
                <a:gd name="T61" fmla="*/ 69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738">
                  <a:moveTo>
                    <a:pt x="169" y="697"/>
                  </a:moveTo>
                  <a:lnTo>
                    <a:pt x="315" y="392"/>
                  </a:lnTo>
                  <a:lnTo>
                    <a:pt x="239" y="63"/>
                  </a:lnTo>
                  <a:lnTo>
                    <a:pt x="226" y="38"/>
                  </a:lnTo>
                  <a:lnTo>
                    <a:pt x="212" y="18"/>
                  </a:lnTo>
                  <a:lnTo>
                    <a:pt x="196" y="6"/>
                  </a:lnTo>
                  <a:lnTo>
                    <a:pt x="179" y="0"/>
                  </a:lnTo>
                  <a:lnTo>
                    <a:pt x="152" y="4"/>
                  </a:lnTo>
                  <a:lnTo>
                    <a:pt x="126" y="24"/>
                  </a:lnTo>
                  <a:lnTo>
                    <a:pt x="101" y="55"/>
                  </a:lnTo>
                  <a:lnTo>
                    <a:pt x="76" y="98"/>
                  </a:lnTo>
                  <a:lnTo>
                    <a:pt x="56" y="151"/>
                  </a:lnTo>
                  <a:lnTo>
                    <a:pt x="35" y="212"/>
                  </a:lnTo>
                  <a:lnTo>
                    <a:pt x="21" y="280"/>
                  </a:lnTo>
                  <a:lnTo>
                    <a:pt x="8" y="355"/>
                  </a:lnTo>
                  <a:lnTo>
                    <a:pt x="2" y="429"/>
                  </a:lnTo>
                  <a:lnTo>
                    <a:pt x="0" y="499"/>
                  </a:lnTo>
                  <a:lnTo>
                    <a:pt x="4" y="564"/>
                  </a:lnTo>
                  <a:lnTo>
                    <a:pt x="14" y="619"/>
                  </a:lnTo>
                  <a:lnTo>
                    <a:pt x="27" y="668"/>
                  </a:lnTo>
                  <a:lnTo>
                    <a:pt x="45" y="703"/>
                  </a:lnTo>
                  <a:lnTo>
                    <a:pt x="66" y="728"/>
                  </a:lnTo>
                  <a:lnTo>
                    <a:pt x="91" y="738"/>
                  </a:lnTo>
                  <a:lnTo>
                    <a:pt x="101" y="736"/>
                  </a:lnTo>
                  <a:lnTo>
                    <a:pt x="113" y="732"/>
                  </a:lnTo>
                  <a:lnTo>
                    <a:pt x="128" y="726"/>
                  </a:lnTo>
                  <a:lnTo>
                    <a:pt x="140" y="719"/>
                  </a:lnTo>
                  <a:lnTo>
                    <a:pt x="150" y="711"/>
                  </a:lnTo>
                  <a:lnTo>
                    <a:pt x="161" y="703"/>
                  </a:lnTo>
                  <a:lnTo>
                    <a:pt x="167" y="699"/>
                  </a:lnTo>
                  <a:lnTo>
                    <a:pt x="169" y="69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2690" y="2319"/>
              <a:ext cx="144" cy="319"/>
            </a:xfrm>
            <a:custGeom>
              <a:avLst/>
              <a:gdLst>
                <a:gd name="T0" fmla="*/ 66 w 144"/>
                <a:gd name="T1" fmla="*/ 319 h 319"/>
                <a:gd name="T2" fmla="*/ 78 w 144"/>
                <a:gd name="T3" fmla="*/ 317 h 319"/>
                <a:gd name="T4" fmla="*/ 88 w 144"/>
                <a:gd name="T5" fmla="*/ 310 h 319"/>
                <a:gd name="T6" fmla="*/ 101 w 144"/>
                <a:gd name="T7" fmla="*/ 296 h 319"/>
                <a:gd name="T8" fmla="*/ 111 w 144"/>
                <a:gd name="T9" fmla="*/ 276 h 319"/>
                <a:gd name="T10" fmla="*/ 119 w 144"/>
                <a:gd name="T11" fmla="*/ 253 h 319"/>
                <a:gd name="T12" fmla="*/ 127 w 144"/>
                <a:gd name="T13" fmla="*/ 227 h 319"/>
                <a:gd name="T14" fmla="*/ 136 w 144"/>
                <a:gd name="T15" fmla="*/ 196 h 319"/>
                <a:gd name="T16" fmla="*/ 140 w 144"/>
                <a:gd name="T17" fmla="*/ 165 h 319"/>
                <a:gd name="T18" fmla="*/ 144 w 144"/>
                <a:gd name="T19" fmla="*/ 104 h 319"/>
                <a:gd name="T20" fmla="*/ 138 w 144"/>
                <a:gd name="T21" fmla="*/ 51 h 319"/>
                <a:gd name="T22" fmla="*/ 125 w 144"/>
                <a:gd name="T23" fmla="*/ 16 h 319"/>
                <a:gd name="T24" fmla="*/ 105 w 144"/>
                <a:gd name="T25" fmla="*/ 0 h 319"/>
                <a:gd name="T26" fmla="*/ 76 w 144"/>
                <a:gd name="T27" fmla="*/ 0 h 319"/>
                <a:gd name="T28" fmla="*/ 64 w 144"/>
                <a:gd name="T29" fmla="*/ 2 h 319"/>
                <a:gd name="T30" fmla="*/ 53 w 144"/>
                <a:gd name="T31" fmla="*/ 10 h 319"/>
                <a:gd name="T32" fmla="*/ 41 w 144"/>
                <a:gd name="T33" fmla="*/ 24 h 319"/>
                <a:gd name="T34" fmla="*/ 31 w 144"/>
                <a:gd name="T35" fmla="*/ 42 h 319"/>
                <a:gd name="T36" fmla="*/ 22 w 144"/>
                <a:gd name="T37" fmla="*/ 65 h 319"/>
                <a:gd name="T38" fmla="*/ 14 w 144"/>
                <a:gd name="T39" fmla="*/ 92 h 319"/>
                <a:gd name="T40" fmla="*/ 6 w 144"/>
                <a:gd name="T41" fmla="*/ 122 h 319"/>
                <a:gd name="T42" fmla="*/ 2 w 144"/>
                <a:gd name="T43" fmla="*/ 153 h 319"/>
                <a:gd name="T44" fmla="*/ 0 w 144"/>
                <a:gd name="T45" fmla="*/ 216 h 319"/>
                <a:gd name="T46" fmla="*/ 4 w 144"/>
                <a:gd name="T47" fmla="*/ 269 h 319"/>
                <a:gd name="T48" fmla="*/ 18 w 144"/>
                <a:gd name="T49" fmla="*/ 304 h 319"/>
                <a:gd name="T50" fmla="*/ 37 w 144"/>
                <a:gd name="T51" fmla="*/ 319 h 319"/>
                <a:gd name="T52" fmla="*/ 66 w 144"/>
                <a:gd name="T5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319">
                  <a:moveTo>
                    <a:pt x="66" y="319"/>
                  </a:moveTo>
                  <a:lnTo>
                    <a:pt x="78" y="317"/>
                  </a:lnTo>
                  <a:lnTo>
                    <a:pt x="88" y="310"/>
                  </a:lnTo>
                  <a:lnTo>
                    <a:pt x="101" y="296"/>
                  </a:lnTo>
                  <a:lnTo>
                    <a:pt x="111" y="276"/>
                  </a:lnTo>
                  <a:lnTo>
                    <a:pt x="119" y="253"/>
                  </a:lnTo>
                  <a:lnTo>
                    <a:pt x="127" y="227"/>
                  </a:lnTo>
                  <a:lnTo>
                    <a:pt x="136" y="196"/>
                  </a:lnTo>
                  <a:lnTo>
                    <a:pt x="140" y="165"/>
                  </a:lnTo>
                  <a:lnTo>
                    <a:pt x="144" y="104"/>
                  </a:lnTo>
                  <a:lnTo>
                    <a:pt x="138" y="51"/>
                  </a:lnTo>
                  <a:lnTo>
                    <a:pt x="125" y="1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53" y="10"/>
                  </a:lnTo>
                  <a:lnTo>
                    <a:pt x="41" y="24"/>
                  </a:lnTo>
                  <a:lnTo>
                    <a:pt x="31" y="42"/>
                  </a:lnTo>
                  <a:lnTo>
                    <a:pt x="22" y="65"/>
                  </a:lnTo>
                  <a:lnTo>
                    <a:pt x="14" y="92"/>
                  </a:lnTo>
                  <a:lnTo>
                    <a:pt x="6" y="122"/>
                  </a:lnTo>
                  <a:lnTo>
                    <a:pt x="2" y="153"/>
                  </a:lnTo>
                  <a:lnTo>
                    <a:pt x="0" y="216"/>
                  </a:lnTo>
                  <a:lnTo>
                    <a:pt x="4" y="269"/>
                  </a:lnTo>
                  <a:lnTo>
                    <a:pt x="18" y="304"/>
                  </a:lnTo>
                  <a:lnTo>
                    <a:pt x="37" y="319"/>
                  </a:lnTo>
                  <a:lnTo>
                    <a:pt x="66" y="31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2702" y="2321"/>
              <a:ext cx="144" cy="319"/>
            </a:xfrm>
            <a:custGeom>
              <a:avLst/>
              <a:gdLst>
                <a:gd name="T0" fmla="*/ 68 w 144"/>
                <a:gd name="T1" fmla="*/ 319 h 319"/>
                <a:gd name="T2" fmla="*/ 78 w 144"/>
                <a:gd name="T3" fmla="*/ 317 h 319"/>
                <a:gd name="T4" fmla="*/ 91 w 144"/>
                <a:gd name="T5" fmla="*/ 308 h 319"/>
                <a:gd name="T6" fmla="*/ 101 w 144"/>
                <a:gd name="T7" fmla="*/ 294 h 319"/>
                <a:gd name="T8" fmla="*/ 111 w 144"/>
                <a:gd name="T9" fmla="*/ 276 h 319"/>
                <a:gd name="T10" fmla="*/ 119 w 144"/>
                <a:gd name="T11" fmla="*/ 253 h 319"/>
                <a:gd name="T12" fmla="*/ 128 w 144"/>
                <a:gd name="T13" fmla="*/ 225 h 319"/>
                <a:gd name="T14" fmla="*/ 136 w 144"/>
                <a:gd name="T15" fmla="*/ 196 h 319"/>
                <a:gd name="T16" fmla="*/ 140 w 144"/>
                <a:gd name="T17" fmla="*/ 165 h 319"/>
                <a:gd name="T18" fmla="*/ 144 w 144"/>
                <a:gd name="T19" fmla="*/ 102 h 319"/>
                <a:gd name="T20" fmla="*/ 138 w 144"/>
                <a:gd name="T21" fmla="*/ 49 h 319"/>
                <a:gd name="T22" fmla="*/ 126 w 144"/>
                <a:gd name="T23" fmla="*/ 14 h 319"/>
                <a:gd name="T24" fmla="*/ 105 w 144"/>
                <a:gd name="T25" fmla="*/ 0 h 319"/>
                <a:gd name="T26" fmla="*/ 76 w 144"/>
                <a:gd name="T27" fmla="*/ 0 h 319"/>
                <a:gd name="T28" fmla="*/ 64 w 144"/>
                <a:gd name="T29" fmla="*/ 2 h 319"/>
                <a:gd name="T30" fmla="*/ 54 w 144"/>
                <a:gd name="T31" fmla="*/ 10 h 319"/>
                <a:gd name="T32" fmla="*/ 41 w 144"/>
                <a:gd name="T33" fmla="*/ 24 h 319"/>
                <a:gd name="T34" fmla="*/ 31 w 144"/>
                <a:gd name="T35" fmla="*/ 41 h 319"/>
                <a:gd name="T36" fmla="*/ 23 w 144"/>
                <a:gd name="T37" fmla="*/ 65 h 319"/>
                <a:gd name="T38" fmla="*/ 14 w 144"/>
                <a:gd name="T39" fmla="*/ 92 h 319"/>
                <a:gd name="T40" fmla="*/ 6 w 144"/>
                <a:gd name="T41" fmla="*/ 122 h 319"/>
                <a:gd name="T42" fmla="*/ 2 w 144"/>
                <a:gd name="T43" fmla="*/ 153 h 319"/>
                <a:gd name="T44" fmla="*/ 0 w 144"/>
                <a:gd name="T45" fmla="*/ 216 h 319"/>
                <a:gd name="T46" fmla="*/ 6 w 144"/>
                <a:gd name="T47" fmla="*/ 268 h 319"/>
                <a:gd name="T48" fmla="*/ 19 w 144"/>
                <a:gd name="T49" fmla="*/ 304 h 319"/>
                <a:gd name="T50" fmla="*/ 39 w 144"/>
                <a:gd name="T51" fmla="*/ 319 h 319"/>
                <a:gd name="T52" fmla="*/ 68 w 144"/>
                <a:gd name="T5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319">
                  <a:moveTo>
                    <a:pt x="68" y="319"/>
                  </a:moveTo>
                  <a:lnTo>
                    <a:pt x="78" y="317"/>
                  </a:lnTo>
                  <a:lnTo>
                    <a:pt x="91" y="308"/>
                  </a:lnTo>
                  <a:lnTo>
                    <a:pt x="101" y="294"/>
                  </a:lnTo>
                  <a:lnTo>
                    <a:pt x="111" y="276"/>
                  </a:lnTo>
                  <a:lnTo>
                    <a:pt x="119" y="253"/>
                  </a:lnTo>
                  <a:lnTo>
                    <a:pt x="128" y="225"/>
                  </a:lnTo>
                  <a:lnTo>
                    <a:pt x="136" y="196"/>
                  </a:lnTo>
                  <a:lnTo>
                    <a:pt x="140" y="165"/>
                  </a:lnTo>
                  <a:lnTo>
                    <a:pt x="144" y="102"/>
                  </a:lnTo>
                  <a:lnTo>
                    <a:pt x="138" y="49"/>
                  </a:lnTo>
                  <a:lnTo>
                    <a:pt x="126" y="14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54" y="10"/>
                  </a:lnTo>
                  <a:lnTo>
                    <a:pt x="41" y="24"/>
                  </a:lnTo>
                  <a:lnTo>
                    <a:pt x="31" y="41"/>
                  </a:lnTo>
                  <a:lnTo>
                    <a:pt x="23" y="65"/>
                  </a:lnTo>
                  <a:lnTo>
                    <a:pt x="14" y="92"/>
                  </a:lnTo>
                  <a:lnTo>
                    <a:pt x="6" y="122"/>
                  </a:lnTo>
                  <a:lnTo>
                    <a:pt x="2" y="153"/>
                  </a:lnTo>
                  <a:lnTo>
                    <a:pt x="0" y="216"/>
                  </a:lnTo>
                  <a:lnTo>
                    <a:pt x="6" y="268"/>
                  </a:lnTo>
                  <a:lnTo>
                    <a:pt x="19" y="304"/>
                  </a:lnTo>
                  <a:lnTo>
                    <a:pt x="39" y="319"/>
                  </a:lnTo>
                  <a:lnTo>
                    <a:pt x="68" y="3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2786" y="2380"/>
              <a:ext cx="50" cy="194"/>
            </a:xfrm>
            <a:custGeom>
              <a:avLst/>
              <a:gdLst>
                <a:gd name="T0" fmla="*/ 3 w 50"/>
                <a:gd name="T1" fmla="*/ 94 h 194"/>
                <a:gd name="T2" fmla="*/ 0 w 50"/>
                <a:gd name="T3" fmla="*/ 131 h 194"/>
                <a:gd name="T4" fmla="*/ 3 w 50"/>
                <a:gd name="T5" fmla="*/ 163 h 194"/>
                <a:gd name="T6" fmla="*/ 7 w 50"/>
                <a:gd name="T7" fmla="*/ 184 h 194"/>
                <a:gd name="T8" fmla="*/ 15 w 50"/>
                <a:gd name="T9" fmla="*/ 194 h 194"/>
                <a:gd name="T10" fmla="*/ 25 w 50"/>
                <a:gd name="T11" fmla="*/ 186 h 194"/>
                <a:gd name="T12" fmla="*/ 33 w 50"/>
                <a:gd name="T13" fmla="*/ 166 h 194"/>
                <a:gd name="T14" fmla="*/ 42 w 50"/>
                <a:gd name="T15" fmla="*/ 137 h 194"/>
                <a:gd name="T16" fmla="*/ 48 w 50"/>
                <a:gd name="T17" fmla="*/ 100 h 194"/>
                <a:gd name="T18" fmla="*/ 50 w 50"/>
                <a:gd name="T19" fmla="*/ 61 h 194"/>
                <a:gd name="T20" fmla="*/ 50 w 50"/>
                <a:gd name="T21" fmla="*/ 29 h 194"/>
                <a:gd name="T22" fmla="*/ 46 w 50"/>
                <a:gd name="T23" fmla="*/ 8 h 194"/>
                <a:gd name="T24" fmla="*/ 38 w 50"/>
                <a:gd name="T25" fmla="*/ 0 h 194"/>
                <a:gd name="T26" fmla="*/ 27 w 50"/>
                <a:gd name="T27" fmla="*/ 6 h 194"/>
                <a:gd name="T28" fmla="*/ 17 w 50"/>
                <a:gd name="T29" fmla="*/ 26 h 194"/>
                <a:gd name="T30" fmla="*/ 9 w 50"/>
                <a:gd name="T31" fmla="*/ 57 h 194"/>
                <a:gd name="T32" fmla="*/ 3 w 50"/>
                <a:gd name="T33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194">
                  <a:moveTo>
                    <a:pt x="3" y="94"/>
                  </a:moveTo>
                  <a:lnTo>
                    <a:pt x="0" y="131"/>
                  </a:lnTo>
                  <a:lnTo>
                    <a:pt x="3" y="163"/>
                  </a:lnTo>
                  <a:lnTo>
                    <a:pt x="7" y="184"/>
                  </a:lnTo>
                  <a:lnTo>
                    <a:pt x="15" y="194"/>
                  </a:lnTo>
                  <a:lnTo>
                    <a:pt x="25" y="186"/>
                  </a:lnTo>
                  <a:lnTo>
                    <a:pt x="33" y="166"/>
                  </a:lnTo>
                  <a:lnTo>
                    <a:pt x="42" y="137"/>
                  </a:lnTo>
                  <a:lnTo>
                    <a:pt x="48" y="100"/>
                  </a:lnTo>
                  <a:lnTo>
                    <a:pt x="50" y="61"/>
                  </a:lnTo>
                  <a:lnTo>
                    <a:pt x="50" y="29"/>
                  </a:lnTo>
                  <a:lnTo>
                    <a:pt x="46" y="8"/>
                  </a:lnTo>
                  <a:lnTo>
                    <a:pt x="38" y="0"/>
                  </a:lnTo>
                  <a:lnTo>
                    <a:pt x="27" y="6"/>
                  </a:lnTo>
                  <a:lnTo>
                    <a:pt x="17" y="26"/>
                  </a:lnTo>
                  <a:lnTo>
                    <a:pt x="9" y="57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2807" y="2454"/>
              <a:ext cx="25" cy="94"/>
            </a:xfrm>
            <a:custGeom>
              <a:avLst/>
              <a:gdLst>
                <a:gd name="T0" fmla="*/ 2 w 25"/>
                <a:gd name="T1" fmla="*/ 47 h 94"/>
                <a:gd name="T2" fmla="*/ 0 w 25"/>
                <a:gd name="T3" fmla="*/ 65 h 94"/>
                <a:gd name="T4" fmla="*/ 0 w 25"/>
                <a:gd name="T5" fmla="*/ 81 h 94"/>
                <a:gd name="T6" fmla="*/ 2 w 25"/>
                <a:gd name="T7" fmla="*/ 90 h 94"/>
                <a:gd name="T8" fmla="*/ 6 w 25"/>
                <a:gd name="T9" fmla="*/ 94 h 94"/>
                <a:gd name="T10" fmla="*/ 10 w 25"/>
                <a:gd name="T11" fmla="*/ 92 h 94"/>
                <a:gd name="T12" fmla="*/ 17 w 25"/>
                <a:gd name="T13" fmla="*/ 83 h 94"/>
                <a:gd name="T14" fmla="*/ 21 w 25"/>
                <a:gd name="T15" fmla="*/ 67 h 94"/>
                <a:gd name="T16" fmla="*/ 25 w 25"/>
                <a:gd name="T17" fmla="*/ 49 h 94"/>
                <a:gd name="T18" fmla="*/ 25 w 25"/>
                <a:gd name="T19" fmla="*/ 32 h 94"/>
                <a:gd name="T20" fmla="*/ 25 w 25"/>
                <a:gd name="T21" fmla="*/ 16 h 94"/>
                <a:gd name="T22" fmla="*/ 23 w 25"/>
                <a:gd name="T23" fmla="*/ 4 h 94"/>
                <a:gd name="T24" fmla="*/ 19 w 25"/>
                <a:gd name="T25" fmla="*/ 0 h 94"/>
                <a:gd name="T26" fmla="*/ 14 w 25"/>
                <a:gd name="T27" fmla="*/ 4 h 94"/>
                <a:gd name="T28" fmla="*/ 8 w 25"/>
                <a:gd name="T29" fmla="*/ 14 h 94"/>
                <a:gd name="T30" fmla="*/ 4 w 25"/>
                <a:gd name="T31" fmla="*/ 28 h 94"/>
                <a:gd name="T32" fmla="*/ 2 w 25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94">
                  <a:moveTo>
                    <a:pt x="2" y="47"/>
                  </a:moveTo>
                  <a:lnTo>
                    <a:pt x="0" y="65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10" y="92"/>
                  </a:lnTo>
                  <a:lnTo>
                    <a:pt x="17" y="83"/>
                  </a:lnTo>
                  <a:lnTo>
                    <a:pt x="21" y="67"/>
                  </a:lnTo>
                  <a:lnTo>
                    <a:pt x="25" y="49"/>
                  </a:lnTo>
                  <a:lnTo>
                    <a:pt x="25" y="32"/>
                  </a:lnTo>
                  <a:lnTo>
                    <a:pt x="25" y="16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8" y="14"/>
                  </a:lnTo>
                  <a:lnTo>
                    <a:pt x="4" y="28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2733" y="2327"/>
              <a:ext cx="72" cy="57"/>
            </a:xfrm>
            <a:custGeom>
              <a:avLst/>
              <a:gdLst>
                <a:gd name="T0" fmla="*/ 43 w 72"/>
                <a:gd name="T1" fmla="*/ 57 h 57"/>
                <a:gd name="T2" fmla="*/ 49 w 72"/>
                <a:gd name="T3" fmla="*/ 37 h 57"/>
                <a:gd name="T4" fmla="*/ 58 w 72"/>
                <a:gd name="T5" fmla="*/ 20 h 57"/>
                <a:gd name="T6" fmla="*/ 64 w 72"/>
                <a:gd name="T7" fmla="*/ 8 h 57"/>
                <a:gd name="T8" fmla="*/ 72 w 72"/>
                <a:gd name="T9" fmla="*/ 2 h 57"/>
                <a:gd name="T10" fmla="*/ 70 w 72"/>
                <a:gd name="T11" fmla="*/ 0 h 57"/>
                <a:gd name="T12" fmla="*/ 70 w 72"/>
                <a:gd name="T13" fmla="*/ 0 h 57"/>
                <a:gd name="T14" fmla="*/ 70 w 72"/>
                <a:gd name="T15" fmla="*/ 0 h 57"/>
                <a:gd name="T16" fmla="*/ 68 w 72"/>
                <a:gd name="T17" fmla="*/ 0 h 57"/>
                <a:gd name="T18" fmla="*/ 43 w 72"/>
                <a:gd name="T19" fmla="*/ 0 h 57"/>
                <a:gd name="T20" fmla="*/ 33 w 72"/>
                <a:gd name="T21" fmla="*/ 2 h 57"/>
                <a:gd name="T22" fmla="*/ 21 w 72"/>
                <a:gd name="T23" fmla="*/ 14 h 57"/>
                <a:gd name="T24" fmla="*/ 10 w 72"/>
                <a:gd name="T25" fmla="*/ 30 h 57"/>
                <a:gd name="T26" fmla="*/ 0 w 72"/>
                <a:gd name="T27" fmla="*/ 51 h 57"/>
                <a:gd name="T28" fmla="*/ 43 w 72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7">
                  <a:moveTo>
                    <a:pt x="43" y="57"/>
                  </a:moveTo>
                  <a:lnTo>
                    <a:pt x="49" y="37"/>
                  </a:lnTo>
                  <a:lnTo>
                    <a:pt x="58" y="20"/>
                  </a:lnTo>
                  <a:lnTo>
                    <a:pt x="64" y="8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1" y="14"/>
                  </a:lnTo>
                  <a:lnTo>
                    <a:pt x="10" y="30"/>
                  </a:lnTo>
                  <a:lnTo>
                    <a:pt x="0" y="51"/>
                  </a:lnTo>
                  <a:lnTo>
                    <a:pt x="43" y="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2708" y="2462"/>
              <a:ext cx="62" cy="172"/>
            </a:xfrm>
            <a:custGeom>
              <a:avLst/>
              <a:gdLst>
                <a:gd name="T0" fmla="*/ 58 w 62"/>
                <a:gd name="T1" fmla="*/ 172 h 172"/>
                <a:gd name="T2" fmla="*/ 60 w 62"/>
                <a:gd name="T3" fmla="*/ 172 h 172"/>
                <a:gd name="T4" fmla="*/ 60 w 62"/>
                <a:gd name="T5" fmla="*/ 172 h 172"/>
                <a:gd name="T6" fmla="*/ 62 w 62"/>
                <a:gd name="T7" fmla="*/ 172 h 172"/>
                <a:gd name="T8" fmla="*/ 62 w 62"/>
                <a:gd name="T9" fmla="*/ 172 h 172"/>
                <a:gd name="T10" fmla="*/ 54 w 62"/>
                <a:gd name="T11" fmla="*/ 155 h 172"/>
                <a:gd name="T12" fmla="*/ 48 w 62"/>
                <a:gd name="T13" fmla="*/ 124 h 172"/>
                <a:gd name="T14" fmla="*/ 48 w 62"/>
                <a:gd name="T15" fmla="*/ 82 h 172"/>
                <a:gd name="T16" fmla="*/ 52 w 62"/>
                <a:gd name="T17" fmla="*/ 34 h 172"/>
                <a:gd name="T18" fmla="*/ 52 w 62"/>
                <a:gd name="T19" fmla="*/ 26 h 172"/>
                <a:gd name="T20" fmla="*/ 54 w 62"/>
                <a:gd name="T21" fmla="*/ 20 h 172"/>
                <a:gd name="T22" fmla="*/ 54 w 62"/>
                <a:gd name="T23" fmla="*/ 12 h 172"/>
                <a:gd name="T24" fmla="*/ 56 w 62"/>
                <a:gd name="T25" fmla="*/ 6 h 172"/>
                <a:gd name="T26" fmla="*/ 8 w 62"/>
                <a:gd name="T27" fmla="*/ 0 h 172"/>
                <a:gd name="T28" fmla="*/ 6 w 62"/>
                <a:gd name="T29" fmla="*/ 8 h 172"/>
                <a:gd name="T30" fmla="*/ 6 w 62"/>
                <a:gd name="T31" fmla="*/ 16 h 172"/>
                <a:gd name="T32" fmla="*/ 4 w 62"/>
                <a:gd name="T33" fmla="*/ 24 h 172"/>
                <a:gd name="T34" fmla="*/ 4 w 62"/>
                <a:gd name="T35" fmla="*/ 32 h 172"/>
                <a:gd name="T36" fmla="*/ 0 w 62"/>
                <a:gd name="T37" fmla="*/ 84 h 172"/>
                <a:gd name="T38" fmla="*/ 6 w 62"/>
                <a:gd name="T39" fmla="*/ 127 h 172"/>
                <a:gd name="T40" fmla="*/ 17 w 62"/>
                <a:gd name="T41" fmla="*/ 159 h 172"/>
                <a:gd name="T42" fmla="*/ 33 w 62"/>
                <a:gd name="T43" fmla="*/ 172 h 172"/>
                <a:gd name="T44" fmla="*/ 58 w 62"/>
                <a:gd name="T4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72">
                  <a:moveTo>
                    <a:pt x="58" y="172"/>
                  </a:moveTo>
                  <a:lnTo>
                    <a:pt x="60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54" y="155"/>
                  </a:lnTo>
                  <a:lnTo>
                    <a:pt x="48" y="124"/>
                  </a:lnTo>
                  <a:lnTo>
                    <a:pt x="48" y="82"/>
                  </a:lnTo>
                  <a:lnTo>
                    <a:pt x="52" y="34"/>
                  </a:lnTo>
                  <a:lnTo>
                    <a:pt x="52" y="26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6" y="6"/>
                  </a:lnTo>
                  <a:lnTo>
                    <a:pt x="8" y="0"/>
                  </a:lnTo>
                  <a:lnTo>
                    <a:pt x="6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2"/>
                  </a:lnTo>
                  <a:lnTo>
                    <a:pt x="0" y="84"/>
                  </a:lnTo>
                  <a:lnTo>
                    <a:pt x="6" y="127"/>
                  </a:lnTo>
                  <a:lnTo>
                    <a:pt x="17" y="159"/>
                  </a:lnTo>
                  <a:lnTo>
                    <a:pt x="33" y="172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2622" y="2088"/>
              <a:ext cx="123" cy="247"/>
            </a:xfrm>
            <a:custGeom>
              <a:avLst/>
              <a:gdLst>
                <a:gd name="T0" fmla="*/ 123 w 123"/>
                <a:gd name="T1" fmla="*/ 231 h 247"/>
                <a:gd name="T2" fmla="*/ 99 w 123"/>
                <a:gd name="T3" fmla="*/ 59 h 247"/>
                <a:gd name="T4" fmla="*/ 111 w 123"/>
                <a:gd name="T5" fmla="*/ 45 h 247"/>
                <a:gd name="T6" fmla="*/ 109 w 123"/>
                <a:gd name="T7" fmla="*/ 8 h 247"/>
                <a:gd name="T8" fmla="*/ 107 w 123"/>
                <a:gd name="T9" fmla="*/ 6 h 247"/>
                <a:gd name="T10" fmla="*/ 99 w 123"/>
                <a:gd name="T11" fmla="*/ 4 h 247"/>
                <a:gd name="T12" fmla="*/ 88 w 123"/>
                <a:gd name="T13" fmla="*/ 2 h 247"/>
                <a:gd name="T14" fmla="*/ 74 w 123"/>
                <a:gd name="T15" fmla="*/ 0 h 247"/>
                <a:gd name="T16" fmla="*/ 57 w 123"/>
                <a:gd name="T17" fmla="*/ 2 h 247"/>
                <a:gd name="T18" fmla="*/ 43 w 123"/>
                <a:gd name="T19" fmla="*/ 8 h 247"/>
                <a:gd name="T20" fmla="*/ 26 w 123"/>
                <a:gd name="T21" fmla="*/ 20 h 247"/>
                <a:gd name="T22" fmla="*/ 12 w 123"/>
                <a:gd name="T23" fmla="*/ 40 h 247"/>
                <a:gd name="T24" fmla="*/ 2 w 123"/>
                <a:gd name="T25" fmla="*/ 61 h 247"/>
                <a:gd name="T26" fmla="*/ 0 w 123"/>
                <a:gd name="T27" fmla="*/ 79 h 247"/>
                <a:gd name="T28" fmla="*/ 4 w 123"/>
                <a:gd name="T29" fmla="*/ 90 h 247"/>
                <a:gd name="T30" fmla="*/ 12 w 123"/>
                <a:gd name="T31" fmla="*/ 98 h 247"/>
                <a:gd name="T32" fmla="*/ 20 w 123"/>
                <a:gd name="T33" fmla="*/ 104 h 247"/>
                <a:gd name="T34" fmla="*/ 29 w 123"/>
                <a:gd name="T35" fmla="*/ 108 h 247"/>
                <a:gd name="T36" fmla="*/ 37 w 123"/>
                <a:gd name="T37" fmla="*/ 110 h 247"/>
                <a:gd name="T38" fmla="*/ 39 w 123"/>
                <a:gd name="T39" fmla="*/ 110 h 247"/>
                <a:gd name="T40" fmla="*/ 53 w 123"/>
                <a:gd name="T41" fmla="*/ 118 h 247"/>
                <a:gd name="T42" fmla="*/ 109 w 123"/>
                <a:gd name="T43" fmla="*/ 247 h 247"/>
                <a:gd name="T44" fmla="*/ 123 w 123"/>
                <a:gd name="T45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247">
                  <a:moveTo>
                    <a:pt x="123" y="231"/>
                  </a:moveTo>
                  <a:lnTo>
                    <a:pt x="99" y="59"/>
                  </a:lnTo>
                  <a:lnTo>
                    <a:pt x="111" y="45"/>
                  </a:lnTo>
                  <a:lnTo>
                    <a:pt x="109" y="8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3" y="8"/>
                  </a:lnTo>
                  <a:lnTo>
                    <a:pt x="26" y="20"/>
                  </a:lnTo>
                  <a:lnTo>
                    <a:pt x="12" y="40"/>
                  </a:lnTo>
                  <a:lnTo>
                    <a:pt x="2" y="61"/>
                  </a:lnTo>
                  <a:lnTo>
                    <a:pt x="0" y="79"/>
                  </a:lnTo>
                  <a:lnTo>
                    <a:pt x="4" y="90"/>
                  </a:lnTo>
                  <a:lnTo>
                    <a:pt x="12" y="98"/>
                  </a:lnTo>
                  <a:lnTo>
                    <a:pt x="20" y="104"/>
                  </a:lnTo>
                  <a:lnTo>
                    <a:pt x="29" y="108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53" y="118"/>
                  </a:lnTo>
                  <a:lnTo>
                    <a:pt x="109" y="247"/>
                  </a:lnTo>
                  <a:lnTo>
                    <a:pt x="123" y="2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2595" y="2617"/>
              <a:ext cx="119" cy="215"/>
            </a:xfrm>
            <a:custGeom>
              <a:avLst/>
              <a:gdLst>
                <a:gd name="T0" fmla="*/ 119 w 119"/>
                <a:gd name="T1" fmla="*/ 17 h 215"/>
                <a:gd name="T2" fmla="*/ 68 w 119"/>
                <a:gd name="T3" fmla="*/ 160 h 215"/>
                <a:gd name="T4" fmla="*/ 49 w 119"/>
                <a:gd name="T5" fmla="*/ 198 h 215"/>
                <a:gd name="T6" fmla="*/ 47 w 119"/>
                <a:gd name="T7" fmla="*/ 201 h 215"/>
                <a:gd name="T8" fmla="*/ 37 w 119"/>
                <a:gd name="T9" fmla="*/ 209 h 215"/>
                <a:gd name="T10" fmla="*/ 25 w 119"/>
                <a:gd name="T11" fmla="*/ 215 h 215"/>
                <a:gd name="T12" fmla="*/ 6 w 119"/>
                <a:gd name="T13" fmla="*/ 211 h 215"/>
                <a:gd name="T14" fmla="*/ 0 w 119"/>
                <a:gd name="T15" fmla="*/ 194 h 215"/>
                <a:gd name="T16" fmla="*/ 10 w 119"/>
                <a:gd name="T17" fmla="*/ 168 h 215"/>
                <a:gd name="T18" fmla="*/ 27 w 119"/>
                <a:gd name="T19" fmla="*/ 149 h 215"/>
                <a:gd name="T20" fmla="*/ 35 w 119"/>
                <a:gd name="T21" fmla="*/ 139 h 215"/>
                <a:gd name="T22" fmla="*/ 53 w 119"/>
                <a:gd name="T23" fmla="*/ 135 h 215"/>
                <a:gd name="T24" fmla="*/ 113 w 119"/>
                <a:gd name="T25" fmla="*/ 0 h 215"/>
                <a:gd name="T26" fmla="*/ 119 w 119"/>
                <a:gd name="T27" fmla="*/ 1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215">
                  <a:moveTo>
                    <a:pt x="119" y="17"/>
                  </a:moveTo>
                  <a:lnTo>
                    <a:pt x="68" y="160"/>
                  </a:lnTo>
                  <a:lnTo>
                    <a:pt x="49" y="198"/>
                  </a:lnTo>
                  <a:lnTo>
                    <a:pt x="47" y="201"/>
                  </a:lnTo>
                  <a:lnTo>
                    <a:pt x="37" y="209"/>
                  </a:lnTo>
                  <a:lnTo>
                    <a:pt x="25" y="215"/>
                  </a:lnTo>
                  <a:lnTo>
                    <a:pt x="6" y="211"/>
                  </a:lnTo>
                  <a:lnTo>
                    <a:pt x="0" y="194"/>
                  </a:lnTo>
                  <a:lnTo>
                    <a:pt x="10" y="168"/>
                  </a:lnTo>
                  <a:lnTo>
                    <a:pt x="27" y="149"/>
                  </a:lnTo>
                  <a:lnTo>
                    <a:pt x="35" y="139"/>
                  </a:lnTo>
                  <a:lnTo>
                    <a:pt x="53" y="135"/>
                  </a:lnTo>
                  <a:lnTo>
                    <a:pt x="113" y="0"/>
                  </a:lnTo>
                  <a:lnTo>
                    <a:pt x="11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583" y="2137"/>
              <a:ext cx="156" cy="648"/>
            </a:xfrm>
            <a:custGeom>
              <a:avLst/>
              <a:gdLst>
                <a:gd name="T0" fmla="*/ 98 w 156"/>
                <a:gd name="T1" fmla="*/ 646 h 648"/>
                <a:gd name="T2" fmla="*/ 76 w 156"/>
                <a:gd name="T3" fmla="*/ 636 h 648"/>
                <a:gd name="T4" fmla="*/ 57 w 156"/>
                <a:gd name="T5" fmla="*/ 615 h 648"/>
                <a:gd name="T6" fmla="*/ 43 w 156"/>
                <a:gd name="T7" fmla="*/ 584 h 648"/>
                <a:gd name="T8" fmla="*/ 33 w 156"/>
                <a:gd name="T9" fmla="*/ 543 h 648"/>
                <a:gd name="T10" fmla="*/ 24 w 156"/>
                <a:gd name="T11" fmla="*/ 492 h 648"/>
                <a:gd name="T12" fmla="*/ 20 w 156"/>
                <a:gd name="T13" fmla="*/ 437 h 648"/>
                <a:gd name="T14" fmla="*/ 20 w 156"/>
                <a:gd name="T15" fmla="*/ 374 h 648"/>
                <a:gd name="T16" fmla="*/ 26 w 156"/>
                <a:gd name="T17" fmla="*/ 310 h 648"/>
                <a:gd name="T18" fmla="*/ 35 w 156"/>
                <a:gd name="T19" fmla="*/ 251 h 648"/>
                <a:gd name="T20" fmla="*/ 47 w 156"/>
                <a:gd name="T21" fmla="*/ 196 h 648"/>
                <a:gd name="T22" fmla="*/ 61 w 156"/>
                <a:gd name="T23" fmla="*/ 147 h 648"/>
                <a:gd name="T24" fmla="*/ 78 w 156"/>
                <a:gd name="T25" fmla="*/ 102 h 648"/>
                <a:gd name="T26" fmla="*/ 96 w 156"/>
                <a:gd name="T27" fmla="*/ 65 h 648"/>
                <a:gd name="T28" fmla="*/ 115 w 156"/>
                <a:gd name="T29" fmla="*/ 34 h 648"/>
                <a:gd name="T30" fmla="*/ 136 w 156"/>
                <a:gd name="T31" fmla="*/ 12 h 648"/>
                <a:gd name="T32" fmla="*/ 156 w 156"/>
                <a:gd name="T33" fmla="*/ 0 h 648"/>
                <a:gd name="T34" fmla="*/ 156 w 156"/>
                <a:gd name="T35" fmla="*/ 0 h 648"/>
                <a:gd name="T36" fmla="*/ 156 w 156"/>
                <a:gd name="T37" fmla="*/ 0 h 648"/>
                <a:gd name="T38" fmla="*/ 156 w 156"/>
                <a:gd name="T39" fmla="*/ 0 h 648"/>
                <a:gd name="T40" fmla="*/ 156 w 156"/>
                <a:gd name="T41" fmla="*/ 0 h 648"/>
                <a:gd name="T42" fmla="*/ 133 w 156"/>
                <a:gd name="T43" fmla="*/ 4 h 648"/>
                <a:gd name="T44" fmla="*/ 109 w 156"/>
                <a:gd name="T45" fmla="*/ 20 h 648"/>
                <a:gd name="T46" fmla="*/ 88 w 156"/>
                <a:gd name="T47" fmla="*/ 49 h 648"/>
                <a:gd name="T48" fmla="*/ 65 w 156"/>
                <a:gd name="T49" fmla="*/ 87 h 648"/>
                <a:gd name="T50" fmla="*/ 47 w 156"/>
                <a:gd name="T51" fmla="*/ 133 h 648"/>
                <a:gd name="T52" fmla="*/ 30 w 156"/>
                <a:gd name="T53" fmla="*/ 186 h 648"/>
                <a:gd name="T54" fmla="*/ 16 w 156"/>
                <a:gd name="T55" fmla="*/ 247 h 648"/>
                <a:gd name="T56" fmla="*/ 6 w 156"/>
                <a:gd name="T57" fmla="*/ 312 h 648"/>
                <a:gd name="T58" fmla="*/ 0 w 156"/>
                <a:gd name="T59" fmla="*/ 378 h 648"/>
                <a:gd name="T60" fmla="*/ 0 w 156"/>
                <a:gd name="T61" fmla="*/ 439 h 648"/>
                <a:gd name="T62" fmla="*/ 4 w 156"/>
                <a:gd name="T63" fmla="*/ 496 h 648"/>
                <a:gd name="T64" fmla="*/ 12 w 156"/>
                <a:gd name="T65" fmla="*/ 544 h 648"/>
                <a:gd name="T66" fmla="*/ 22 w 156"/>
                <a:gd name="T67" fmla="*/ 588 h 648"/>
                <a:gd name="T68" fmla="*/ 37 w 156"/>
                <a:gd name="T69" fmla="*/ 619 h 648"/>
                <a:gd name="T70" fmla="*/ 55 w 156"/>
                <a:gd name="T71" fmla="*/ 640 h 648"/>
                <a:gd name="T72" fmla="*/ 78 w 156"/>
                <a:gd name="T73" fmla="*/ 648 h 648"/>
                <a:gd name="T74" fmla="*/ 82 w 156"/>
                <a:gd name="T75" fmla="*/ 648 h 648"/>
                <a:gd name="T76" fmla="*/ 88 w 156"/>
                <a:gd name="T77" fmla="*/ 648 h 648"/>
                <a:gd name="T78" fmla="*/ 92 w 156"/>
                <a:gd name="T79" fmla="*/ 648 h 648"/>
                <a:gd name="T80" fmla="*/ 98 w 156"/>
                <a:gd name="T81" fmla="*/ 64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648">
                  <a:moveTo>
                    <a:pt x="98" y="646"/>
                  </a:moveTo>
                  <a:lnTo>
                    <a:pt x="76" y="636"/>
                  </a:lnTo>
                  <a:lnTo>
                    <a:pt x="57" y="615"/>
                  </a:lnTo>
                  <a:lnTo>
                    <a:pt x="43" y="584"/>
                  </a:lnTo>
                  <a:lnTo>
                    <a:pt x="33" y="543"/>
                  </a:lnTo>
                  <a:lnTo>
                    <a:pt x="24" y="492"/>
                  </a:lnTo>
                  <a:lnTo>
                    <a:pt x="20" y="437"/>
                  </a:lnTo>
                  <a:lnTo>
                    <a:pt x="20" y="374"/>
                  </a:lnTo>
                  <a:lnTo>
                    <a:pt x="26" y="310"/>
                  </a:lnTo>
                  <a:lnTo>
                    <a:pt x="35" y="251"/>
                  </a:lnTo>
                  <a:lnTo>
                    <a:pt x="47" y="196"/>
                  </a:lnTo>
                  <a:lnTo>
                    <a:pt x="61" y="147"/>
                  </a:lnTo>
                  <a:lnTo>
                    <a:pt x="78" y="102"/>
                  </a:lnTo>
                  <a:lnTo>
                    <a:pt x="96" y="65"/>
                  </a:lnTo>
                  <a:lnTo>
                    <a:pt x="115" y="34"/>
                  </a:lnTo>
                  <a:lnTo>
                    <a:pt x="136" y="1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33" y="4"/>
                  </a:lnTo>
                  <a:lnTo>
                    <a:pt x="109" y="20"/>
                  </a:lnTo>
                  <a:lnTo>
                    <a:pt x="88" y="49"/>
                  </a:lnTo>
                  <a:lnTo>
                    <a:pt x="65" y="87"/>
                  </a:lnTo>
                  <a:lnTo>
                    <a:pt x="47" y="133"/>
                  </a:lnTo>
                  <a:lnTo>
                    <a:pt x="30" y="186"/>
                  </a:lnTo>
                  <a:lnTo>
                    <a:pt x="16" y="247"/>
                  </a:lnTo>
                  <a:lnTo>
                    <a:pt x="6" y="312"/>
                  </a:lnTo>
                  <a:lnTo>
                    <a:pt x="0" y="378"/>
                  </a:lnTo>
                  <a:lnTo>
                    <a:pt x="0" y="439"/>
                  </a:lnTo>
                  <a:lnTo>
                    <a:pt x="4" y="496"/>
                  </a:lnTo>
                  <a:lnTo>
                    <a:pt x="12" y="544"/>
                  </a:lnTo>
                  <a:lnTo>
                    <a:pt x="22" y="588"/>
                  </a:lnTo>
                  <a:lnTo>
                    <a:pt x="37" y="619"/>
                  </a:lnTo>
                  <a:lnTo>
                    <a:pt x="55" y="640"/>
                  </a:lnTo>
                  <a:lnTo>
                    <a:pt x="78" y="648"/>
                  </a:lnTo>
                  <a:lnTo>
                    <a:pt x="82" y="648"/>
                  </a:lnTo>
                  <a:lnTo>
                    <a:pt x="88" y="648"/>
                  </a:lnTo>
                  <a:lnTo>
                    <a:pt x="92" y="648"/>
                  </a:lnTo>
                  <a:lnTo>
                    <a:pt x="98" y="64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719" y="2554"/>
              <a:ext cx="70" cy="65"/>
            </a:xfrm>
            <a:custGeom>
              <a:avLst/>
              <a:gdLst>
                <a:gd name="T0" fmla="*/ 0 w 70"/>
                <a:gd name="T1" fmla="*/ 47 h 65"/>
                <a:gd name="T2" fmla="*/ 47 w 70"/>
                <a:gd name="T3" fmla="*/ 41 h 65"/>
                <a:gd name="T4" fmla="*/ 70 w 70"/>
                <a:gd name="T5" fmla="*/ 0 h 65"/>
                <a:gd name="T6" fmla="*/ 47 w 70"/>
                <a:gd name="T7" fmla="*/ 63 h 65"/>
                <a:gd name="T8" fmla="*/ 8 w 70"/>
                <a:gd name="T9" fmla="*/ 65 h 65"/>
                <a:gd name="T10" fmla="*/ 0 w 70"/>
                <a:gd name="T11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5">
                  <a:moveTo>
                    <a:pt x="0" y="47"/>
                  </a:moveTo>
                  <a:lnTo>
                    <a:pt x="47" y="41"/>
                  </a:lnTo>
                  <a:lnTo>
                    <a:pt x="70" y="0"/>
                  </a:lnTo>
                  <a:lnTo>
                    <a:pt x="47" y="63"/>
                  </a:lnTo>
                  <a:lnTo>
                    <a:pt x="8" y="6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1190" y="2476"/>
              <a:ext cx="1397" cy="466"/>
            </a:xfrm>
            <a:custGeom>
              <a:avLst/>
              <a:gdLst>
                <a:gd name="T0" fmla="*/ 1397 w 1397"/>
                <a:gd name="T1" fmla="*/ 466 h 466"/>
                <a:gd name="T2" fmla="*/ 1378 w 1397"/>
                <a:gd name="T3" fmla="*/ 448 h 466"/>
                <a:gd name="T4" fmla="*/ 1362 w 1397"/>
                <a:gd name="T5" fmla="*/ 436 h 466"/>
                <a:gd name="T6" fmla="*/ 1345 w 1397"/>
                <a:gd name="T7" fmla="*/ 423 h 466"/>
                <a:gd name="T8" fmla="*/ 1329 w 1397"/>
                <a:gd name="T9" fmla="*/ 401 h 466"/>
                <a:gd name="T10" fmla="*/ 1314 w 1397"/>
                <a:gd name="T11" fmla="*/ 368 h 466"/>
                <a:gd name="T12" fmla="*/ 1302 w 1397"/>
                <a:gd name="T13" fmla="*/ 317 h 466"/>
                <a:gd name="T14" fmla="*/ 1290 w 1397"/>
                <a:gd name="T15" fmla="*/ 243 h 466"/>
                <a:gd name="T16" fmla="*/ 1279 w 1397"/>
                <a:gd name="T17" fmla="*/ 141 h 466"/>
                <a:gd name="T18" fmla="*/ 1226 w 1397"/>
                <a:gd name="T19" fmla="*/ 137 h 466"/>
                <a:gd name="T20" fmla="*/ 1162 w 1397"/>
                <a:gd name="T21" fmla="*/ 131 h 466"/>
                <a:gd name="T22" fmla="*/ 1090 w 1397"/>
                <a:gd name="T23" fmla="*/ 125 h 466"/>
                <a:gd name="T24" fmla="*/ 1010 w 1397"/>
                <a:gd name="T25" fmla="*/ 119 h 466"/>
                <a:gd name="T26" fmla="*/ 923 w 1397"/>
                <a:gd name="T27" fmla="*/ 112 h 466"/>
                <a:gd name="T28" fmla="*/ 832 w 1397"/>
                <a:gd name="T29" fmla="*/ 102 h 466"/>
                <a:gd name="T30" fmla="*/ 740 w 1397"/>
                <a:gd name="T31" fmla="*/ 94 h 466"/>
                <a:gd name="T32" fmla="*/ 645 w 1397"/>
                <a:gd name="T33" fmla="*/ 84 h 466"/>
                <a:gd name="T34" fmla="*/ 550 w 1397"/>
                <a:gd name="T35" fmla="*/ 74 h 466"/>
                <a:gd name="T36" fmla="*/ 458 w 1397"/>
                <a:gd name="T37" fmla="*/ 65 h 466"/>
                <a:gd name="T38" fmla="*/ 365 w 1397"/>
                <a:gd name="T39" fmla="*/ 55 h 466"/>
                <a:gd name="T40" fmla="*/ 278 w 1397"/>
                <a:gd name="T41" fmla="*/ 43 h 466"/>
                <a:gd name="T42" fmla="*/ 198 w 1397"/>
                <a:gd name="T43" fmla="*/ 33 h 466"/>
                <a:gd name="T44" fmla="*/ 122 w 1397"/>
                <a:gd name="T45" fmla="*/ 21 h 466"/>
                <a:gd name="T46" fmla="*/ 56 w 1397"/>
                <a:gd name="T47" fmla="*/ 10 h 466"/>
                <a:gd name="T48" fmla="*/ 0 w 1397"/>
                <a:gd name="T49" fmla="*/ 0 h 466"/>
                <a:gd name="T50" fmla="*/ 2 w 1397"/>
                <a:gd name="T51" fmla="*/ 68 h 466"/>
                <a:gd name="T52" fmla="*/ 9 w 1397"/>
                <a:gd name="T53" fmla="*/ 131 h 466"/>
                <a:gd name="T54" fmla="*/ 17 w 1397"/>
                <a:gd name="T55" fmla="*/ 188 h 466"/>
                <a:gd name="T56" fmla="*/ 31 w 1397"/>
                <a:gd name="T57" fmla="*/ 237 h 466"/>
                <a:gd name="T58" fmla="*/ 48 w 1397"/>
                <a:gd name="T59" fmla="*/ 278 h 466"/>
                <a:gd name="T60" fmla="*/ 66 w 1397"/>
                <a:gd name="T61" fmla="*/ 309 h 466"/>
                <a:gd name="T62" fmla="*/ 91 w 1397"/>
                <a:gd name="T63" fmla="*/ 329 h 466"/>
                <a:gd name="T64" fmla="*/ 116 w 1397"/>
                <a:gd name="T65" fmla="*/ 339 h 466"/>
                <a:gd name="T66" fmla="*/ 128 w 1397"/>
                <a:gd name="T67" fmla="*/ 340 h 466"/>
                <a:gd name="T68" fmla="*/ 161 w 1397"/>
                <a:gd name="T69" fmla="*/ 342 h 466"/>
                <a:gd name="T70" fmla="*/ 213 w 1397"/>
                <a:gd name="T71" fmla="*/ 348 h 466"/>
                <a:gd name="T72" fmla="*/ 278 w 1397"/>
                <a:gd name="T73" fmla="*/ 354 h 466"/>
                <a:gd name="T74" fmla="*/ 359 w 1397"/>
                <a:gd name="T75" fmla="*/ 362 h 466"/>
                <a:gd name="T76" fmla="*/ 449 w 1397"/>
                <a:gd name="T77" fmla="*/ 372 h 466"/>
                <a:gd name="T78" fmla="*/ 548 w 1397"/>
                <a:gd name="T79" fmla="*/ 382 h 466"/>
                <a:gd name="T80" fmla="*/ 651 w 1397"/>
                <a:gd name="T81" fmla="*/ 391 h 466"/>
                <a:gd name="T82" fmla="*/ 758 w 1397"/>
                <a:gd name="T83" fmla="*/ 403 h 466"/>
                <a:gd name="T84" fmla="*/ 867 w 1397"/>
                <a:gd name="T85" fmla="*/ 413 h 466"/>
                <a:gd name="T86" fmla="*/ 972 w 1397"/>
                <a:gd name="T87" fmla="*/ 423 h 466"/>
                <a:gd name="T88" fmla="*/ 1075 w 1397"/>
                <a:gd name="T89" fmla="*/ 434 h 466"/>
                <a:gd name="T90" fmla="*/ 1172 w 1397"/>
                <a:gd name="T91" fmla="*/ 444 h 466"/>
                <a:gd name="T92" fmla="*/ 1259 w 1397"/>
                <a:gd name="T93" fmla="*/ 452 h 466"/>
                <a:gd name="T94" fmla="*/ 1335 w 1397"/>
                <a:gd name="T95" fmla="*/ 460 h 466"/>
                <a:gd name="T96" fmla="*/ 1397 w 1397"/>
                <a:gd name="T9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7" h="466">
                  <a:moveTo>
                    <a:pt x="1397" y="466"/>
                  </a:moveTo>
                  <a:lnTo>
                    <a:pt x="1378" y="448"/>
                  </a:lnTo>
                  <a:lnTo>
                    <a:pt x="1362" y="436"/>
                  </a:lnTo>
                  <a:lnTo>
                    <a:pt x="1345" y="423"/>
                  </a:lnTo>
                  <a:lnTo>
                    <a:pt x="1329" y="401"/>
                  </a:lnTo>
                  <a:lnTo>
                    <a:pt x="1314" y="368"/>
                  </a:lnTo>
                  <a:lnTo>
                    <a:pt x="1302" y="317"/>
                  </a:lnTo>
                  <a:lnTo>
                    <a:pt x="1290" y="243"/>
                  </a:lnTo>
                  <a:lnTo>
                    <a:pt x="1279" y="141"/>
                  </a:lnTo>
                  <a:lnTo>
                    <a:pt x="1226" y="137"/>
                  </a:lnTo>
                  <a:lnTo>
                    <a:pt x="1162" y="131"/>
                  </a:lnTo>
                  <a:lnTo>
                    <a:pt x="1090" y="125"/>
                  </a:lnTo>
                  <a:lnTo>
                    <a:pt x="1010" y="119"/>
                  </a:lnTo>
                  <a:lnTo>
                    <a:pt x="923" y="112"/>
                  </a:lnTo>
                  <a:lnTo>
                    <a:pt x="832" y="102"/>
                  </a:lnTo>
                  <a:lnTo>
                    <a:pt x="740" y="94"/>
                  </a:lnTo>
                  <a:lnTo>
                    <a:pt x="645" y="84"/>
                  </a:lnTo>
                  <a:lnTo>
                    <a:pt x="550" y="74"/>
                  </a:lnTo>
                  <a:lnTo>
                    <a:pt x="458" y="65"/>
                  </a:lnTo>
                  <a:lnTo>
                    <a:pt x="365" y="55"/>
                  </a:lnTo>
                  <a:lnTo>
                    <a:pt x="278" y="43"/>
                  </a:lnTo>
                  <a:lnTo>
                    <a:pt x="198" y="33"/>
                  </a:lnTo>
                  <a:lnTo>
                    <a:pt x="122" y="21"/>
                  </a:lnTo>
                  <a:lnTo>
                    <a:pt x="56" y="10"/>
                  </a:lnTo>
                  <a:lnTo>
                    <a:pt x="0" y="0"/>
                  </a:lnTo>
                  <a:lnTo>
                    <a:pt x="2" y="68"/>
                  </a:lnTo>
                  <a:lnTo>
                    <a:pt x="9" y="131"/>
                  </a:lnTo>
                  <a:lnTo>
                    <a:pt x="17" y="188"/>
                  </a:lnTo>
                  <a:lnTo>
                    <a:pt x="31" y="237"/>
                  </a:lnTo>
                  <a:lnTo>
                    <a:pt x="48" y="278"/>
                  </a:lnTo>
                  <a:lnTo>
                    <a:pt x="66" y="309"/>
                  </a:lnTo>
                  <a:lnTo>
                    <a:pt x="91" y="329"/>
                  </a:lnTo>
                  <a:lnTo>
                    <a:pt x="116" y="339"/>
                  </a:lnTo>
                  <a:lnTo>
                    <a:pt x="128" y="340"/>
                  </a:lnTo>
                  <a:lnTo>
                    <a:pt x="161" y="342"/>
                  </a:lnTo>
                  <a:lnTo>
                    <a:pt x="213" y="348"/>
                  </a:lnTo>
                  <a:lnTo>
                    <a:pt x="278" y="354"/>
                  </a:lnTo>
                  <a:lnTo>
                    <a:pt x="359" y="362"/>
                  </a:lnTo>
                  <a:lnTo>
                    <a:pt x="449" y="372"/>
                  </a:lnTo>
                  <a:lnTo>
                    <a:pt x="548" y="382"/>
                  </a:lnTo>
                  <a:lnTo>
                    <a:pt x="651" y="391"/>
                  </a:lnTo>
                  <a:lnTo>
                    <a:pt x="758" y="403"/>
                  </a:lnTo>
                  <a:lnTo>
                    <a:pt x="867" y="413"/>
                  </a:lnTo>
                  <a:lnTo>
                    <a:pt x="972" y="423"/>
                  </a:lnTo>
                  <a:lnTo>
                    <a:pt x="1075" y="434"/>
                  </a:lnTo>
                  <a:lnTo>
                    <a:pt x="1172" y="444"/>
                  </a:lnTo>
                  <a:lnTo>
                    <a:pt x="1259" y="452"/>
                  </a:lnTo>
                  <a:lnTo>
                    <a:pt x="1335" y="460"/>
                  </a:lnTo>
                  <a:lnTo>
                    <a:pt x="1397" y="466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711" y="2026"/>
              <a:ext cx="688" cy="646"/>
            </a:xfrm>
            <a:custGeom>
              <a:avLst/>
              <a:gdLst>
                <a:gd name="T0" fmla="*/ 2 w 688"/>
                <a:gd name="T1" fmla="*/ 286 h 646"/>
                <a:gd name="T2" fmla="*/ 0 w 688"/>
                <a:gd name="T3" fmla="*/ 350 h 646"/>
                <a:gd name="T4" fmla="*/ 15 w 688"/>
                <a:gd name="T5" fmla="*/ 413 h 646"/>
                <a:gd name="T6" fmla="*/ 40 w 688"/>
                <a:gd name="T7" fmla="*/ 471 h 646"/>
                <a:gd name="T8" fmla="*/ 75 w 688"/>
                <a:gd name="T9" fmla="*/ 522 h 646"/>
                <a:gd name="T10" fmla="*/ 122 w 688"/>
                <a:gd name="T11" fmla="*/ 567 h 646"/>
                <a:gd name="T12" fmla="*/ 178 w 688"/>
                <a:gd name="T13" fmla="*/ 603 h 646"/>
                <a:gd name="T14" fmla="*/ 239 w 688"/>
                <a:gd name="T15" fmla="*/ 630 h 646"/>
                <a:gd name="T16" fmla="*/ 307 w 688"/>
                <a:gd name="T17" fmla="*/ 644 h 646"/>
                <a:gd name="T18" fmla="*/ 342 w 688"/>
                <a:gd name="T19" fmla="*/ 646 h 646"/>
                <a:gd name="T20" fmla="*/ 377 w 688"/>
                <a:gd name="T21" fmla="*/ 644 h 646"/>
                <a:gd name="T22" fmla="*/ 410 w 688"/>
                <a:gd name="T23" fmla="*/ 640 h 646"/>
                <a:gd name="T24" fmla="*/ 443 w 688"/>
                <a:gd name="T25" fmla="*/ 632 h 646"/>
                <a:gd name="T26" fmla="*/ 476 w 688"/>
                <a:gd name="T27" fmla="*/ 622 h 646"/>
                <a:gd name="T28" fmla="*/ 505 w 688"/>
                <a:gd name="T29" fmla="*/ 608 h 646"/>
                <a:gd name="T30" fmla="*/ 534 w 688"/>
                <a:gd name="T31" fmla="*/ 593 h 646"/>
                <a:gd name="T32" fmla="*/ 561 w 688"/>
                <a:gd name="T33" fmla="*/ 575 h 646"/>
                <a:gd name="T34" fmla="*/ 585 w 688"/>
                <a:gd name="T35" fmla="*/ 556 h 646"/>
                <a:gd name="T36" fmla="*/ 608 w 688"/>
                <a:gd name="T37" fmla="*/ 532 h 646"/>
                <a:gd name="T38" fmla="*/ 629 w 688"/>
                <a:gd name="T39" fmla="*/ 509 h 646"/>
                <a:gd name="T40" fmla="*/ 647 w 688"/>
                <a:gd name="T41" fmla="*/ 481 h 646"/>
                <a:gd name="T42" fmla="*/ 662 w 688"/>
                <a:gd name="T43" fmla="*/ 454 h 646"/>
                <a:gd name="T44" fmla="*/ 674 w 688"/>
                <a:gd name="T45" fmla="*/ 423 h 646"/>
                <a:gd name="T46" fmla="*/ 682 w 688"/>
                <a:gd name="T47" fmla="*/ 393 h 646"/>
                <a:gd name="T48" fmla="*/ 688 w 688"/>
                <a:gd name="T49" fmla="*/ 360 h 646"/>
                <a:gd name="T50" fmla="*/ 688 w 688"/>
                <a:gd name="T51" fmla="*/ 295 h 646"/>
                <a:gd name="T52" fmla="*/ 676 w 688"/>
                <a:gd name="T53" fmla="*/ 233 h 646"/>
                <a:gd name="T54" fmla="*/ 651 w 688"/>
                <a:gd name="T55" fmla="*/ 174 h 646"/>
                <a:gd name="T56" fmla="*/ 614 w 688"/>
                <a:gd name="T57" fmla="*/ 123 h 646"/>
                <a:gd name="T58" fmla="*/ 569 w 688"/>
                <a:gd name="T59" fmla="*/ 78 h 646"/>
                <a:gd name="T60" fmla="*/ 513 w 688"/>
                <a:gd name="T61" fmla="*/ 43 h 646"/>
                <a:gd name="T62" fmla="*/ 451 w 688"/>
                <a:gd name="T63" fmla="*/ 16 h 646"/>
                <a:gd name="T64" fmla="*/ 383 w 688"/>
                <a:gd name="T65" fmla="*/ 2 h 646"/>
                <a:gd name="T66" fmla="*/ 348 w 688"/>
                <a:gd name="T67" fmla="*/ 0 h 646"/>
                <a:gd name="T68" fmla="*/ 313 w 688"/>
                <a:gd name="T69" fmla="*/ 2 h 646"/>
                <a:gd name="T70" fmla="*/ 281 w 688"/>
                <a:gd name="T71" fmla="*/ 6 h 646"/>
                <a:gd name="T72" fmla="*/ 248 w 688"/>
                <a:gd name="T73" fmla="*/ 14 h 646"/>
                <a:gd name="T74" fmla="*/ 215 w 688"/>
                <a:gd name="T75" fmla="*/ 23 h 646"/>
                <a:gd name="T76" fmla="*/ 186 w 688"/>
                <a:gd name="T77" fmla="*/ 37 h 646"/>
                <a:gd name="T78" fmla="*/ 157 w 688"/>
                <a:gd name="T79" fmla="*/ 53 h 646"/>
                <a:gd name="T80" fmla="*/ 130 w 688"/>
                <a:gd name="T81" fmla="*/ 70 h 646"/>
                <a:gd name="T82" fmla="*/ 105 w 688"/>
                <a:gd name="T83" fmla="*/ 90 h 646"/>
                <a:gd name="T84" fmla="*/ 83 w 688"/>
                <a:gd name="T85" fmla="*/ 113 h 646"/>
                <a:gd name="T86" fmla="*/ 62 w 688"/>
                <a:gd name="T87" fmla="*/ 137 h 646"/>
                <a:gd name="T88" fmla="*/ 44 w 688"/>
                <a:gd name="T89" fmla="*/ 164 h 646"/>
                <a:gd name="T90" fmla="*/ 29 w 688"/>
                <a:gd name="T91" fmla="*/ 192 h 646"/>
                <a:gd name="T92" fmla="*/ 17 w 688"/>
                <a:gd name="T93" fmla="*/ 223 h 646"/>
                <a:gd name="T94" fmla="*/ 9 w 688"/>
                <a:gd name="T95" fmla="*/ 252 h 646"/>
                <a:gd name="T96" fmla="*/ 2 w 688"/>
                <a:gd name="T97" fmla="*/ 28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8" h="646">
                  <a:moveTo>
                    <a:pt x="2" y="286"/>
                  </a:moveTo>
                  <a:lnTo>
                    <a:pt x="0" y="350"/>
                  </a:lnTo>
                  <a:lnTo>
                    <a:pt x="15" y="413"/>
                  </a:lnTo>
                  <a:lnTo>
                    <a:pt x="40" y="471"/>
                  </a:lnTo>
                  <a:lnTo>
                    <a:pt x="75" y="522"/>
                  </a:lnTo>
                  <a:lnTo>
                    <a:pt x="122" y="567"/>
                  </a:lnTo>
                  <a:lnTo>
                    <a:pt x="178" y="603"/>
                  </a:lnTo>
                  <a:lnTo>
                    <a:pt x="239" y="630"/>
                  </a:lnTo>
                  <a:lnTo>
                    <a:pt x="307" y="644"/>
                  </a:lnTo>
                  <a:lnTo>
                    <a:pt x="342" y="646"/>
                  </a:lnTo>
                  <a:lnTo>
                    <a:pt x="377" y="644"/>
                  </a:lnTo>
                  <a:lnTo>
                    <a:pt x="410" y="640"/>
                  </a:lnTo>
                  <a:lnTo>
                    <a:pt x="443" y="632"/>
                  </a:lnTo>
                  <a:lnTo>
                    <a:pt x="476" y="622"/>
                  </a:lnTo>
                  <a:lnTo>
                    <a:pt x="505" y="608"/>
                  </a:lnTo>
                  <a:lnTo>
                    <a:pt x="534" y="593"/>
                  </a:lnTo>
                  <a:lnTo>
                    <a:pt x="561" y="575"/>
                  </a:lnTo>
                  <a:lnTo>
                    <a:pt x="585" y="556"/>
                  </a:lnTo>
                  <a:lnTo>
                    <a:pt x="608" y="532"/>
                  </a:lnTo>
                  <a:lnTo>
                    <a:pt x="629" y="509"/>
                  </a:lnTo>
                  <a:lnTo>
                    <a:pt x="647" y="481"/>
                  </a:lnTo>
                  <a:lnTo>
                    <a:pt x="662" y="454"/>
                  </a:lnTo>
                  <a:lnTo>
                    <a:pt x="674" y="423"/>
                  </a:lnTo>
                  <a:lnTo>
                    <a:pt x="682" y="393"/>
                  </a:lnTo>
                  <a:lnTo>
                    <a:pt x="688" y="360"/>
                  </a:lnTo>
                  <a:lnTo>
                    <a:pt x="688" y="295"/>
                  </a:lnTo>
                  <a:lnTo>
                    <a:pt x="676" y="233"/>
                  </a:lnTo>
                  <a:lnTo>
                    <a:pt x="651" y="174"/>
                  </a:lnTo>
                  <a:lnTo>
                    <a:pt x="614" y="123"/>
                  </a:lnTo>
                  <a:lnTo>
                    <a:pt x="569" y="78"/>
                  </a:lnTo>
                  <a:lnTo>
                    <a:pt x="513" y="43"/>
                  </a:lnTo>
                  <a:lnTo>
                    <a:pt x="451" y="16"/>
                  </a:lnTo>
                  <a:lnTo>
                    <a:pt x="383" y="2"/>
                  </a:lnTo>
                  <a:lnTo>
                    <a:pt x="348" y="0"/>
                  </a:lnTo>
                  <a:lnTo>
                    <a:pt x="313" y="2"/>
                  </a:lnTo>
                  <a:lnTo>
                    <a:pt x="281" y="6"/>
                  </a:lnTo>
                  <a:lnTo>
                    <a:pt x="248" y="14"/>
                  </a:lnTo>
                  <a:lnTo>
                    <a:pt x="215" y="23"/>
                  </a:lnTo>
                  <a:lnTo>
                    <a:pt x="186" y="37"/>
                  </a:lnTo>
                  <a:lnTo>
                    <a:pt x="157" y="53"/>
                  </a:lnTo>
                  <a:lnTo>
                    <a:pt x="130" y="70"/>
                  </a:lnTo>
                  <a:lnTo>
                    <a:pt x="105" y="90"/>
                  </a:lnTo>
                  <a:lnTo>
                    <a:pt x="83" y="113"/>
                  </a:lnTo>
                  <a:lnTo>
                    <a:pt x="62" y="137"/>
                  </a:lnTo>
                  <a:lnTo>
                    <a:pt x="44" y="164"/>
                  </a:lnTo>
                  <a:lnTo>
                    <a:pt x="29" y="192"/>
                  </a:lnTo>
                  <a:lnTo>
                    <a:pt x="17" y="223"/>
                  </a:lnTo>
                  <a:lnTo>
                    <a:pt x="9" y="25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2459" y="2034"/>
              <a:ext cx="144" cy="822"/>
            </a:xfrm>
            <a:custGeom>
              <a:avLst/>
              <a:gdLst>
                <a:gd name="T0" fmla="*/ 25 w 144"/>
                <a:gd name="T1" fmla="*/ 395 h 822"/>
                <a:gd name="T2" fmla="*/ 33 w 144"/>
                <a:gd name="T3" fmla="*/ 332 h 822"/>
                <a:gd name="T4" fmla="*/ 45 w 144"/>
                <a:gd name="T5" fmla="*/ 274 h 822"/>
                <a:gd name="T6" fmla="*/ 58 w 144"/>
                <a:gd name="T7" fmla="*/ 217 h 822"/>
                <a:gd name="T8" fmla="*/ 72 w 144"/>
                <a:gd name="T9" fmla="*/ 164 h 822"/>
                <a:gd name="T10" fmla="*/ 89 w 144"/>
                <a:gd name="T11" fmla="*/ 117 h 822"/>
                <a:gd name="T12" fmla="*/ 105 w 144"/>
                <a:gd name="T13" fmla="*/ 72 h 822"/>
                <a:gd name="T14" fmla="*/ 124 w 144"/>
                <a:gd name="T15" fmla="*/ 33 h 822"/>
                <a:gd name="T16" fmla="*/ 144 w 144"/>
                <a:gd name="T17" fmla="*/ 0 h 822"/>
                <a:gd name="T18" fmla="*/ 122 w 144"/>
                <a:gd name="T19" fmla="*/ 27 h 822"/>
                <a:gd name="T20" fmla="*/ 101 w 144"/>
                <a:gd name="T21" fmla="*/ 62 h 822"/>
                <a:gd name="T22" fmla="*/ 80 w 144"/>
                <a:gd name="T23" fmla="*/ 105 h 822"/>
                <a:gd name="T24" fmla="*/ 62 w 144"/>
                <a:gd name="T25" fmla="*/ 154 h 822"/>
                <a:gd name="T26" fmla="*/ 45 w 144"/>
                <a:gd name="T27" fmla="*/ 207 h 822"/>
                <a:gd name="T28" fmla="*/ 31 w 144"/>
                <a:gd name="T29" fmla="*/ 268 h 822"/>
                <a:gd name="T30" fmla="*/ 19 w 144"/>
                <a:gd name="T31" fmla="*/ 330 h 822"/>
                <a:gd name="T32" fmla="*/ 8 w 144"/>
                <a:gd name="T33" fmla="*/ 397 h 822"/>
                <a:gd name="T34" fmla="*/ 2 w 144"/>
                <a:gd name="T35" fmla="*/ 467 h 822"/>
                <a:gd name="T36" fmla="*/ 0 w 144"/>
                <a:gd name="T37" fmla="*/ 534 h 822"/>
                <a:gd name="T38" fmla="*/ 0 w 144"/>
                <a:gd name="T39" fmla="*/ 597 h 822"/>
                <a:gd name="T40" fmla="*/ 4 w 144"/>
                <a:gd name="T41" fmla="*/ 655 h 822"/>
                <a:gd name="T42" fmla="*/ 12 w 144"/>
                <a:gd name="T43" fmla="*/ 708 h 822"/>
                <a:gd name="T44" fmla="*/ 23 w 144"/>
                <a:gd name="T45" fmla="*/ 753 h 822"/>
                <a:gd name="T46" fmla="*/ 35 w 144"/>
                <a:gd name="T47" fmla="*/ 792 h 822"/>
                <a:gd name="T48" fmla="*/ 52 w 144"/>
                <a:gd name="T49" fmla="*/ 822 h 822"/>
                <a:gd name="T50" fmla="*/ 29 w 144"/>
                <a:gd name="T51" fmla="*/ 741 h 822"/>
                <a:gd name="T52" fmla="*/ 16 w 144"/>
                <a:gd name="T53" fmla="*/ 642 h 822"/>
                <a:gd name="T54" fmla="*/ 14 w 144"/>
                <a:gd name="T55" fmla="*/ 524 h 822"/>
                <a:gd name="T56" fmla="*/ 25 w 144"/>
                <a:gd name="T57" fmla="*/ 39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822">
                  <a:moveTo>
                    <a:pt x="25" y="395"/>
                  </a:moveTo>
                  <a:lnTo>
                    <a:pt x="33" y="332"/>
                  </a:lnTo>
                  <a:lnTo>
                    <a:pt x="45" y="274"/>
                  </a:lnTo>
                  <a:lnTo>
                    <a:pt x="58" y="217"/>
                  </a:lnTo>
                  <a:lnTo>
                    <a:pt x="72" y="164"/>
                  </a:lnTo>
                  <a:lnTo>
                    <a:pt x="89" y="117"/>
                  </a:lnTo>
                  <a:lnTo>
                    <a:pt x="105" y="72"/>
                  </a:lnTo>
                  <a:lnTo>
                    <a:pt x="124" y="33"/>
                  </a:lnTo>
                  <a:lnTo>
                    <a:pt x="144" y="0"/>
                  </a:lnTo>
                  <a:lnTo>
                    <a:pt x="122" y="27"/>
                  </a:lnTo>
                  <a:lnTo>
                    <a:pt x="101" y="62"/>
                  </a:lnTo>
                  <a:lnTo>
                    <a:pt x="80" y="105"/>
                  </a:lnTo>
                  <a:lnTo>
                    <a:pt x="62" y="154"/>
                  </a:lnTo>
                  <a:lnTo>
                    <a:pt x="45" y="207"/>
                  </a:lnTo>
                  <a:lnTo>
                    <a:pt x="31" y="268"/>
                  </a:lnTo>
                  <a:lnTo>
                    <a:pt x="19" y="330"/>
                  </a:lnTo>
                  <a:lnTo>
                    <a:pt x="8" y="397"/>
                  </a:lnTo>
                  <a:lnTo>
                    <a:pt x="2" y="467"/>
                  </a:lnTo>
                  <a:lnTo>
                    <a:pt x="0" y="534"/>
                  </a:lnTo>
                  <a:lnTo>
                    <a:pt x="0" y="597"/>
                  </a:lnTo>
                  <a:lnTo>
                    <a:pt x="4" y="655"/>
                  </a:lnTo>
                  <a:lnTo>
                    <a:pt x="12" y="708"/>
                  </a:lnTo>
                  <a:lnTo>
                    <a:pt x="23" y="753"/>
                  </a:lnTo>
                  <a:lnTo>
                    <a:pt x="35" y="792"/>
                  </a:lnTo>
                  <a:lnTo>
                    <a:pt x="52" y="822"/>
                  </a:lnTo>
                  <a:lnTo>
                    <a:pt x="29" y="741"/>
                  </a:lnTo>
                  <a:lnTo>
                    <a:pt x="16" y="642"/>
                  </a:lnTo>
                  <a:lnTo>
                    <a:pt x="14" y="524"/>
                  </a:lnTo>
                  <a:lnTo>
                    <a:pt x="25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2587" y="2000"/>
              <a:ext cx="53" cy="51"/>
            </a:xfrm>
            <a:custGeom>
              <a:avLst/>
              <a:gdLst>
                <a:gd name="T0" fmla="*/ 0 w 53"/>
                <a:gd name="T1" fmla="*/ 24 h 51"/>
                <a:gd name="T2" fmla="*/ 0 w 53"/>
                <a:gd name="T3" fmla="*/ 34 h 51"/>
                <a:gd name="T4" fmla="*/ 6 w 53"/>
                <a:gd name="T5" fmla="*/ 43 h 51"/>
                <a:gd name="T6" fmla="*/ 12 w 53"/>
                <a:gd name="T7" fmla="*/ 49 h 51"/>
                <a:gd name="T8" fmla="*/ 22 w 53"/>
                <a:gd name="T9" fmla="*/ 51 h 51"/>
                <a:gd name="T10" fmla="*/ 35 w 53"/>
                <a:gd name="T11" fmla="*/ 51 h 51"/>
                <a:gd name="T12" fmla="*/ 43 w 53"/>
                <a:gd name="T13" fmla="*/ 45 h 51"/>
                <a:gd name="T14" fmla="*/ 49 w 53"/>
                <a:gd name="T15" fmla="*/ 40 h 51"/>
                <a:gd name="T16" fmla="*/ 53 w 53"/>
                <a:gd name="T17" fmla="*/ 30 h 51"/>
                <a:gd name="T18" fmla="*/ 53 w 53"/>
                <a:gd name="T19" fmla="*/ 18 h 51"/>
                <a:gd name="T20" fmla="*/ 47 w 53"/>
                <a:gd name="T21" fmla="*/ 10 h 51"/>
                <a:gd name="T22" fmla="*/ 39 w 53"/>
                <a:gd name="T23" fmla="*/ 4 h 51"/>
                <a:gd name="T24" fmla="*/ 29 w 53"/>
                <a:gd name="T25" fmla="*/ 0 h 51"/>
                <a:gd name="T26" fmla="*/ 18 w 53"/>
                <a:gd name="T27" fmla="*/ 0 h 51"/>
                <a:gd name="T28" fmla="*/ 8 w 53"/>
                <a:gd name="T29" fmla="*/ 6 h 51"/>
                <a:gd name="T30" fmla="*/ 2 w 53"/>
                <a:gd name="T31" fmla="*/ 14 h 51"/>
                <a:gd name="T32" fmla="*/ 0 w 53"/>
                <a:gd name="T33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1">
                  <a:moveTo>
                    <a:pt x="0" y="24"/>
                  </a:moveTo>
                  <a:lnTo>
                    <a:pt x="0" y="34"/>
                  </a:lnTo>
                  <a:lnTo>
                    <a:pt x="6" y="43"/>
                  </a:lnTo>
                  <a:lnTo>
                    <a:pt x="12" y="49"/>
                  </a:lnTo>
                  <a:lnTo>
                    <a:pt x="22" y="51"/>
                  </a:lnTo>
                  <a:lnTo>
                    <a:pt x="35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47" y="10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1411" y="1883"/>
              <a:ext cx="1128" cy="143"/>
            </a:xfrm>
            <a:custGeom>
              <a:avLst/>
              <a:gdLst>
                <a:gd name="T0" fmla="*/ 0 w 1128"/>
                <a:gd name="T1" fmla="*/ 12 h 143"/>
                <a:gd name="T2" fmla="*/ 0 w 1128"/>
                <a:gd name="T3" fmla="*/ 16 h 143"/>
                <a:gd name="T4" fmla="*/ 4 w 1128"/>
                <a:gd name="T5" fmla="*/ 20 h 143"/>
                <a:gd name="T6" fmla="*/ 6 w 1128"/>
                <a:gd name="T7" fmla="*/ 22 h 143"/>
                <a:gd name="T8" fmla="*/ 12 w 1128"/>
                <a:gd name="T9" fmla="*/ 23 h 143"/>
                <a:gd name="T10" fmla="*/ 1114 w 1128"/>
                <a:gd name="T11" fmla="*/ 143 h 143"/>
                <a:gd name="T12" fmla="*/ 1120 w 1128"/>
                <a:gd name="T13" fmla="*/ 143 h 143"/>
                <a:gd name="T14" fmla="*/ 1124 w 1128"/>
                <a:gd name="T15" fmla="*/ 141 h 143"/>
                <a:gd name="T16" fmla="*/ 1126 w 1128"/>
                <a:gd name="T17" fmla="*/ 137 h 143"/>
                <a:gd name="T18" fmla="*/ 1128 w 1128"/>
                <a:gd name="T19" fmla="*/ 133 h 143"/>
                <a:gd name="T20" fmla="*/ 1128 w 1128"/>
                <a:gd name="T21" fmla="*/ 133 h 143"/>
                <a:gd name="T22" fmla="*/ 1128 w 1128"/>
                <a:gd name="T23" fmla="*/ 127 h 143"/>
                <a:gd name="T24" fmla="*/ 1126 w 1128"/>
                <a:gd name="T25" fmla="*/ 123 h 143"/>
                <a:gd name="T26" fmla="*/ 1122 w 1128"/>
                <a:gd name="T27" fmla="*/ 121 h 143"/>
                <a:gd name="T28" fmla="*/ 1118 w 1128"/>
                <a:gd name="T29" fmla="*/ 119 h 143"/>
                <a:gd name="T30" fmla="*/ 14 w 1128"/>
                <a:gd name="T31" fmla="*/ 0 h 143"/>
                <a:gd name="T32" fmla="*/ 10 w 1128"/>
                <a:gd name="T33" fmla="*/ 0 h 143"/>
                <a:gd name="T34" fmla="*/ 6 w 1128"/>
                <a:gd name="T35" fmla="*/ 2 h 143"/>
                <a:gd name="T36" fmla="*/ 2 w 1128"/>
                <a:gd name="T37" fmla="*/ 6 h 143"/>
                <a:gd name="T38" fmla="*/ 0 w 1128"/>
                <a:gd name="T39" fmla="*/ 12 h 143"/>
                <a:gd name="T40" fmla="*/ 0 w 1128"/>
                <a:gd name="T41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143">
                  <a:moveTo>
                    <a:pt x="0" y="12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3"/>
                  </a:lnTo>
                  <a:lnTo>
                    <a:pt x="1114" y="143"/>
                  </a:lnTo>
                  <a:lnTo>
                    <a:pt x="1120" y="143"/>
                  </a:lnTo>
                  <a:lnTo>
                    <a:pt x="1124" y="141"/>
                  </a:lnTo>
                  <a:lnTo>
                    <a:pt x="1126" y="137"/>
                  </a:lnTo>
                  <a:lnTo>
                    <a:pt x="1128" y="133"/>
                  </a:lnTo>
                  <a:lnTo>
                    <a:pt x="1128" y="133"/>
                  </a:lnTo>
                  <a:lnTo>
                    <a:pt x="1128" y="127"/>
                  </a:lnTo>
                  <a:lnTo>
                    <a:pt x="1126" y="123"/>
                  </a:lnTo>
                  <a:lnTo>
                    <a:pt x="1122" y="121"/>
                  </a:lnTo>
                  <a:lnTo>
                    <a:pt x="1118" y="119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1819" y="1936"/>
              <a:ext cx="440" cy="855"/>
            </a:xfrm>
            <a:custGeom>
              <a:avLst/>
              <a:gdLst>
                <a:gd name="T0" fmla="*/ 0 w 440"/>
                <a:gd name="T1" fmla="*/ 0 h 855"/>
                <a:gd name="T2" fmla="*/ 339 w 440"/>
                <a:gd name="T3" fmla="*/ 409 h 855"/>
                <a:gd name="T4" fmla="*/ 263 w 440"/>
                <a:gd name="T5" fmla="*/ 381 h 855"/>
                <a:gd name="T6" fmla="*/ 411 w 440"/>
                <a:gd name="T7" fmla="*/ 597 h 855"/>
                <a:gd name="T8" fmla="*/ 308 w 440"/>
                <a:gd name="T9" fmla="*/ 548 h 855"/>
                <a:gd name="T10" fmla="*/ 440 w 440"/>
                <a:gd name="T11" fmla="*/ 855 h 855"/>
                <a:gd name="T12" fmla="*/ 111 w 440"/>
                <a:gd name="T13" fmla="*/ 403 h 855"/>
                <a:gd name="T14" fmla="*/ 224 w 440"/>
                <a:gd name="T15" fmla="*/ 450 h 855"/>
                <a:gd name="T16" fmla="*/ 98 w 440"/>
                <a:gd name="T17" fmla="*/ 258 h 855"/>
                <a:gd name="T18" fmla="*/ 148 w 440"/>
                <a:gd name="T19" fmla="*/ 268 h 855"/>
                <a:gd name="T20" fmla="*/ 0 w 440"/>
                <a:gd name="T2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855">
                  <a:moveTo>
                    <a:pt x="0" y="0"/>
                  </a:moveTo>
                  <a:lnTo>
                    <a:pt x="339" y="409"/>
                  </a:lnTo>
                  <a:lnTo>
                    <a:pt x="263" y="381"/>
                  </a:lnTo>
                  <a:lnTo>
                    <a:pt x="411" y="597"/>
                  </a:lnTo>
                  <a:lnTo>
                    <a:pt x="308" y="548"/>
                  </a:lnTo>
                  <a:lnTo>
                    <a:pt x="440" y="855"/>
                  </a:lnTo>
                  <a:lnTo>
                    <a:pt x="111" y="403"/>
                  </a:lnTo>
                  <a:lnTo>
                    <a:pt x="224" y="450"/>
                  </a:lnTo>
                  <a:lnTo>
                    <a:pt x="98" y="258"/>
                  </a:lnTo>
                  <a:lnTo>
                    <a:pt x="148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1862" y="1998"/>
              <a:ext cx="366" cy="732"/>
            </a:xfrm>
            <a:custGeom>
              <a:avLst/>
              <a:gdLst>
                <a:gd name="T0" fmla="*/ 0 w 366"/>
                <a:gd name="T1" fmla="*/ 0 h 732"/>
                <a:gd name="T2" fmla="*/ 255 w 366"/>
                <a:gd name="T3" fmla="*/ 319 h 732"/>
                <a:gd name="T4" fmla="*/ 181 w 366"/>
                <a:gd name="T5" fmla="*/ 280 h 732"/>
                <a:gd name="T6" fmla="*/ 321 w 366"/>
                <a:gd name="T7" fmla="*/ 498 h 732"/>
                <a:gd name="T8" fmla="*/ 232 w 366"/>
                <a:gd name="T9" fmla="*/ 456 h 732"/>
                <a:gd name="T10" fmla="*/ 366 w 366"/>
                <a:gd name="T11" fmla="*/ 732 h 732"/>
                <a:gd name="T12" fmla="*/ 103 w 366"/>
                <a:gd name="T13" fmla="*/ 366 h 732"/>
                <a:gd name="T14" fmla="*/ 206 w 366"/>
                <a:gd name="T15" fmla="*/ 404 h 732"/>
                <a:gd name="T16" fmla="*/ 88 w 366"/>
                <a:gd name="T17" fmla="*/ 214 h 732"/>
                <a:gd name="T18" fmla="*/ 138 w 366"/>
                <a:gd name="T19" fmla="*/ 227 h 732"/>
                <a:gd name="T20" fmla="*/ 0 w 366"/>
                <a:gd name="T21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732">
                  <a:moveTo>
                    <a:pt x="0" y="0"/>
                  </a:moveTo>
                  <a:lnTo>
                    <a:pt x="255" y="319"/>
                  </a:lnTo>
                  <a:lnTo>
                    <a:pt x="181" y="280"/>
                  </a:lnTo>
                  <a:lnTo>
                    <a:pt x="321" y="498"/>
                  </a:lnTo>
                  <a:lnTo>
                    <a:pt x="232" y="456"/>
                  </a:lnTo>
                  <a:lnTo>
                    <a:pt x="366" y="732"/>
                  </a:lnTo>
                  <a:lnTo>
                    <a:pt x="103" y="366"/>
                  </a:lnTo>
                  <a:lnTo>
                    <a:pt x="206" y="404"/>
                  </a:lnTo>
                  <a:lnTo>
                    <a:pt x="88" y="214"/>
                  </a:lnTo>
                  <a:lnTo>
                    <a:pt x="138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900" y="1382"/>
              <a:ext cx="1067" cy="1630"/>
            </a:xfrm>
            <a:custGeom>
              <a:avLst/>
              <a:gdLst>
                <a:gd name="T0" fmla="*/ 1063 w 1067"/>
                <a:gd name="T1" fmla="*/ 1493 h 1630"/>
                <a:gd name="T2" fmla="*/ 1067 w 1067"/>
                <a:gd name="T3" fmla="*/ 1480 h 1630"/>
                <a:gd name="T4" fmla="*/ 1065 w 1067"/>
                <a:gd name="T5" fmla="*/ 1272 h 1630"/>
                <a:gd name="T6" fmla="*/ 1061 w 1067"/>
                <a:gd name="T7" fmla="*/ 380 h 1630"/>
                <a:gd name="T8" fmla="*/ 1052 w 1067"/>
                <a:gd name="T9" fmla="*/ 166 h 1630"/>
                <a:gd name="T10" fmla="*/ 1034 w 1067"/>
                <a:gd name="T11" fmla="*/ 143 h 1630"/>
                <a:gd name="T12" fmla="*/ 1005 w 1067"/>
                <a:gd name="T13" fmla="*/ 121 h 1630"/>
                <a:gd name="T14" fmla="*/ 966 w 1067"/>
                <a:gd name="T15" fmla="*/ 102 h 1630"/>
                <a:gd name="T16" fmla="*/ 919 w 1067"/>
                <a:gd name="T17" fmla="*/ 82 h 1630"/>
                <a:gd name="T18" fmla="*/ 863 w 1067"/>
                <a:gd name="T19" fmla="*/ 67 h 1630"/>
                <a:gd name="T20" fmla="*/ 801 w 1067"/>
                <a:gd name="T21" fmla="*/ 53 h 1630"/>
                <a:gd name="T22" fmla="*/ 733 w 1067"/>
                <a:gd name="T23" fmla="*/ 43 h 1630"/>
                <a:gd name="T24" fmla="*/ 688 w 1067"/>
                <a:gd name="T25" fmla="*/ 31 h 1630"/>
                <a:gd name="T26" fmla="*/ 657 w 1067"/>
                <a:gd name="T27" fmla="*/ 16 h 1630"/>
                <a:gd name="T28" fmla="*/ 612 w 1067"/>
                <a:gd name="T29" fmla="*/ 6 h 1630"/>
                <a:gd name="T30" fmla="*/ 558 w 1067"/>
                <a:gd name="T31" fmla="*/ 0 h 1630"/>
                <a:gd name="T32" fmla="*/ 500 w 1067"/>
                <a:gd name="T33" fmla="*/ 0 h 1630"/>
                <a:gd name="T34" fmla="*/ 449 w 1067"/>
                <a:gd name="T35" fmla="*/ 6 h 1630"/>
                <a:gd name="T36" fmla="*/ 406 w 1067"/>
                <a:gd name="T37" fmla="*/ 16 h 1630"/>
                <a:gd name="T38" fmla="*/ 375 w 1067"/>
                <a:gd name="T39" fmla="*/ 29 h 1630"/>
                <a:gd name="T40" fmla="*/ 325 w 1067"/>
                <a:gd name="T41" fmla="*/ 41 h 1630"/>
                <a:gd name="T42" fmla="*/ 251 w 1067"/>
                <a:gd name="T43" fmla="*/ 53 h 1630"/>
                <a:gd name="T44" fmla="*/ 185 w 1067"/>
                <a:gd name="T45" fmla="*/ 67 h 1630"/>
                <a:gd name="T46" fmla="*/ 128 w 1067"/>
                <a:gd name="T47" fmla="*/ 84 h 1630"/>
                <a:gd name="T48" fmla="*/ 80 w 1067"/>
                <a:gd name="T49" fmla="*/ 106 h 1630"/>
                <a:gd name="T50" fmla="*/ 41 w 1067"/>
                <a:gd name="T51" fmla="*/ 127 h 1630"/>
                <a:gd name="T52" fmla="*/ 16 w 1067"/>
                <a:gd name="T53" fmla="*/ 151 h 1630"/>
                <a:gd name="T54" fmla="*/ 2 w 1067"/>
                <a:gd name="T55" fmla="*/ 176 h 1630"/>
                <a:gd name="T56" fmla="*/ 2 w 1067"/>
                <a:gd name="T57" fmla="*/ 397 h 1630"/>
                <a:gd name="T58" fmla="*/ 16 w 1067"/>
                <a:gd name="T59" fmla="*/ 1272 h 1630"/>
                <a:gd name="T60" fmla="*/ 21 w 1067"/>
                <a:gd name="T61" fmla="*/ 1485 h 1630"/>
                <a:gd name="T62" fmla="*/ 41 w 1067"/>
                <a:gd name="T63" fmla="*/ 1517 h 1630"/>
                <a:gd name="T64" fmla="*/ 82 w 1067"/>
                <a:gd name="T65" fmla="*/ 1546 h 1630"/>
                <a:gd name="T66" fmla="*/ 138 w 1067"/>
                <a:gd name="T67" fmla="*/ 1571 h 1630"/>
                <a:gd name="T68" fmla="*/ 210 w 1067"/>
                <a:gd name="T69" fmla="*/ 1593 h 1630"/>
                <a:gd name="T70" fmla="*/ 292 w 1067"/>
                <a:gd name="T71" fmla="*/ 1611 h 1630"/>
                <a:gd name="T72" fmla="*/ 387 w 1067"/>
                <a:gd name="T73" fmla="*/ 1622 h 1630"/>
                <a:gd name="T74" fmla="*/ 490 w 1067"/>
                <a:gd name="T75" fmla="*/ 1630 h 1630"/>
                <a:gd name="T76" fmla="*/ 579 w 1067"/>
                <a:gd name="T77" fmla="*/ 1630 h 1630"/>
                <a:gd name="T78" fmla="*/ 647 w 1067"/>
                <a:gd name="T79" fmla="*/ 1626 h 1630"/>
                <a:gd name="T80" fmla="*/ 713 w 1067"/>
                <a:gd name="T81" fmla="*/ 1622 h 1630"/>
                <a:gd name="T82" fmla="*/ 776 w 1067"/>
                <a:gd name="T83" fmla="*/ 1613 h 1630"/>
                <a:gd name="T84" fmla="*/ 805 w 1067"/>
                <a:gd name="T85" fmla="*/ 1609 h 1630"/>
                <a:gd name="T86" fmla="*/ 805 w 1067"/>
                <a:gd name="T87" fmla="*/ 1609 h 1630"/>
                <a:gd name="T88" fmla="*/ 818 w 1067"/>
                <a:gd name="T89" fmla="*/ 1607 h 1630"/>
                <a:gd name="T90" fmla="*/ 846 w 1067"/>
                <a:gd name="T91" fmla="*/ 1601 h 1630"/>
                <a:gd name="T92" fmla="*/ 877 w 1067"/>
                <a:gd name="T93" fmla="*/ 1593 h 1630"/>
                <a:gd name="T94" fmla="*/ 898 w 1067"/>
                <a:gd name="T95" fmla="*/ 1589 h 1630"/>
                <a:gd name="T96" fmla="*/ 902 w 1067"/>
                <a:gd name="T97" fmla="*/ 1587 h 1630"/>
                <a:gd name="T98" fmla="*/ 902 w 1067"/>
                <a:gd name="T99" fmla="*/ 1587 h 1630"/>
                <a:gd name="T100" fmla="*/ 921 w 1067"/>
                <a:gd name="T101" fmla="*/ 1581 h 1630"/>
                <a:gd name="T102" fmla="*/ 960 w 1067"/>
                <a:gd name="T103" fmla="*/ 1566 h 1630"/>
                <a:gd name="T104" fmla="*/ 999 w 1067"/>
                <a:gd name="T105" fmla="*/ 1544 h 1630"/>
                <a:gd name="T106" fmla="*/ 1036 w 1067"/>
                <a:gd name="T107" fmla="*/ 1519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7" h="1630">
                  <a:moveTo>
                    <a:pt x="1054" y="1503"/>
                  </a:moveTo>
                  <a:lnTo>
                    <a:pt x="1063" y="1493"/>
                  </a:lnTo>
                  <a:lnTo>
                    <a:pt x="1067" y="1485"/>
                  </a:lnTo>
                  <a:lnTo>
                    <a:pt x="1067" y="1480"/>
                  </a:lnTo>
                  <a:lnTo>
                    <a:pt x="1067" y="1478"/>
                  </a:lnTo>
                  <a:lnTo>
                    <a:pt x="1065" y="1272"/>
                  </a:lnTo>
                  <a:lnTo>
                    <a:pt x="1063" y="826"/>
                  </a:lnTo>
                  <a:lnTo>
                    <a:pt x="1061" y="380"/>
                  </a:lnTo>
                  <a:lnTo>
                    <a:pt x="1059" y="178"/>
                  </a:lnTo>
                  <a:lnTo>
                    <a:pt x="1052" y="166"/>
                  </a:lnTo>
                  <a:lnTo>
                    <a:pt x="1044" y="155"/>
                  </a:lnTo>
                  <a:lnTo>
                    <a:pt x="1034" y="143"/>
                  </a:lnTo>
                  <a:lnTo>
                    <a:pt x="1021" y="131"/>
                  </a:lnTo>
                  <a:lnTo>
                    <a:pt x="1005" y="121"/>
                  </a:lnTo>
                  <a:lnTo>
                    <a:pt x="986" y="112"/>
                  </a:lnTo>
                  <a:lnTo>
                    <a:pt x="966" y="102"/>
                  </a:lnTo>
                  <a:lnTo>
                    <a:pt x="943" y="92"/>
                  </a:lnTo>
                  <a:lnTo>
                    <a:pt x="919" y="82"/>
                  </a:lnTo>
                  <a:lnTo>
                    <a:pt x="892" y="74"/>
                  </a:lnTo>
                  <a:lnTo>
                    <a:pt x="863" y="67"/>
                  </a:lnTo>
                  <a:lnTo>
                    <a:pt x="832" y="61"/>
                  </a:lnTo>
                  <a:lnTo>
                    <a:pt x="801" y="53"/>
                  </a:lnTo>
                  <a:lnTo>
                    <a:pt x="768" y="49"/>
                  </a:lnTo>
                  <a:lnTo>
                    <a:pt x="733" y="43"/>
                  </a:lnTo>
                  <a:lnTo>
                    <a:pt x="698" y="39"/>
                  </a:lnTo>
                  <a:lnTo>
                    <a:pt x="688" y="31"/>
                  </a:lnTo>
                  <a:lnTo>
                    <a:pt x="673" y="23"/>
                  </a:lnTo>
                  <a:lnTo>
                    <a:pt x="657" y="16"/>
                  </a:lnTo>
                  <a:lnTo>
                    <a:pt x="636" y="10"/>
                  </a:lnTo>
                  <a:lnTo>
                    <a:pt x="612" y="6"/>
                  </a:lnTo>
                  <a:lnTo>
                    <a:pt x="587" y="2"/>
                  </a:lnTo>
                  <a:lnTo>
                    <a:pt x="558" y="0"/>
                  </a:lnTo>
                  <a:lnTo>
                    <a:pt x="529" y="0"/>
                  </a:lnTo>
                  <a:lnTo>
                    <a:pt x="500" y="0"/>
                  </a:lnTo>
                  <a:lnTo>
                    <a:pt x="474" y="2"/>
                  </a:lnTo>
                  <a:lnTo>
                    <a:pt x="449" y="6"/>
                  </a:lnTo>
                  <a:lnTo>
                    <a:pt x="426" y="10"/>
                  </a:lnTo>
                  <a:lnTo>
                    <a:pt x="406" y="16"/>
                  </a:lnTo>
                  <a:lnTo>
                    <a:pt x="389" y="22"/>
                  </a:lnTo>
                  <a:lnTo>
                    <a:pt x="375" y="29"/>
                  </a:lnTo>
                  <a:lnTo>
                    <a:pt x="365" y="37"/>
                  </a:lnTo>
                  <a:lnTo>
                    <a:pt x="325" y="41"/>
                  </a:lnTo>
                  <a:lnTo>
                    <a:pt x="288" y="47"/>
                  </a:lnTo>
                  <a:lnTo>
                    <a:pt x="251" y="53"/>
                  </a:lnTo>
                  <a:lnTo>
                    <a:pt x="218" y="59"/>
                  </a:lnTo>
                  <a:lnTo>
                    <a:pt x="185" y="67"/>
                  </a:lnTo>
                  <a:lnTo>
                    <a:pt x="157" y="76"/>
                  </a:lnTo>
                  <a:lnTo>
                    <a:pt x="128" y="84"/>
                  </a:lnTo>
                  <a:lnTo>
                    <a:pt x="103" y="94"/>
                  </a:lnTo>
                  <a:lnTo>
                    <a:pt x="80" y="106"/>
                  </a:lnTo>
                  <a:lnTo>
                    <a:pt x="60" y="115"/>
                  </a:lnTo>
                  <a:lnTo>
                    <a:pt x="41" y="127"/>
                  </a:lnTo>
                  <a:lnTo>
                    <a:pt x="27" y="139"/>
                  </a:lnTo>
                  <a:lnTo>
                    <a:pt x="16" y="151"/>
                  </a:lnTo>
                  <a:lnTo>
                    <a:pt x="6" y="164"/>
                  </a:lnTo>
                  <a:lnTo>
                    <a:pt x="2" y="176"/>
                  </a:lnTo>
                  <a:lnTo>
                    <a:pt x="0" y="190"/>
                  </a:lnTo>
                  <a:lnTo>
                    <a:pt x="2" y="397"/>
                  </a:lnTo>
                  <a:lnTo>
                    <a:pt x="10" y="836"/>
                  </a:lnTo>
                  <a:lnTo>
                    <a:pt x="16" y="1272"/>
                  </a:lnTo>
                  <a:lnTo>
                    <a:pt x="19" y="1470"/>
                  </a:lnTo>
                  <a:lnTo>
                    <a:pt x="21" y="1485"/>
                  </a:lnTo>
                  <a:lnTo>
                    <a:pt x="29" y="1501"/>
                  </a:lnTo>
                  <a:lnTo>
                    <a:pt x="41" y="1517"/>
                  </a:lnTo>
                  <a:lnTo>
                    <a:pt x="60" y="1532"/>
                  </a:lnTo>
                  <a:lnTo>
                    <a:pt x="82" y="1546"/>
                  </a:lnTo>
                  <a:lnTo>
                    <a:pt x="109" y="1560"/>
                  </a:lnTo>
                  <a:lnTo>
                    <a:pt x="138" y="1571"/>
                  </a:lnTo>
                  <a:lnTo>
                    <a:pt x="173" y="1583"/>
                  </a:lnTo>
                  <a:lnTo>
                    <a:pt x="210" y="1593"/>
                  </a:lnTo>
                  <a:lnTo>
                    <a:pt x="249" y="1603"/>
                  </a:lnTo>
                  <a:lnTo>
                    <a:pt x="292" y="1611"/>
                  </a:lnTo>
                  <a:lnTo>
                    <a:pt x="340" y="1618"/>
                  </a:lnTo>
                  <a:lnTo>
                    <a:pt x="387" y="1622"/>
                  </a:lnTo>
                  <a:lnTo>
                    <a:pt x="439" y="1626"/>
                  </a:lnTo>
                  <a:lnTo>
                    <a:pt x="490" y="1630"/>
                  </a:lnTo>
                  <a:lnTo>
                    <a:pt x="544" y="1630"/>
                  </a:lnTo>
                  <a:lnTo>
                    <a:pt x="579" y="1630"/>
                  </a:lnTo>
                  <a:lnTo>
                    <a:pt x="614" y="1628"/>
                  </a:lnTo>
                  <a:lnTo>
                    <a:pt x="647" y="1626"/>
                  </a:lnTo>
                  <a:lnTo>
                    <a:pt x="682" y="1624"/>
                  </a:lnTo>
                  <a:lnTo>
                    <a:pt x="713" y="1622"/>
                  </a:lnTo>
                  <a:lnTo>
                    <a:pt x="746" y="1618"/>
                  </a:lnTo>
                  <a:lnTo>
                    <a:pt x="776" y="1613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18" y="1607"/>
                  </a:lnTo>
                  <a:lnTo>
                    <a:pt x="832" y="1605"/>
                  </a:lnTo>
                  <a:lnTo>
                    <a:pt x="846" y="1601"/>
                  </a:lnTo>
                  <a:lnTo>
                    <a:pt x="863" y="1597"/>
                  </a:lnTo>
                  <a:lnTo>
                    <a:pt x="877" y="1593"/>
                  </a:lnTo>
                  <a:lnTo>
                    <a:pt x="888" y="1591"/>
                  </a:lnTo>
                  <a:lnTo>
                    <a:pt x="898" y="1589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21" y="1581"/>
                  </a:lnTo>
                  <a:lnTo>
                    <a:pt x="939" y="1573"/>
                  </a:lnTo>
                  <a:lnTo>
                    <a:pt x="960" y="1566"/>
                  </a:lnTo>
                  <a:lnTo>
                    <a:pt x="978" y="1556"/>
                  </a:lnTo>
                  <a:lnTo>
                    <a:pt x="999" y="1544"/>
                  </a:lnTo>
                  <a:lnTo>
                    <a:pt x="1017" y="1532"/>
                  </a:lnTo>
                  <a:lnTo>
                    <a:pt x="1036" y="1519"/>
                  </a:lnTo>
                  <a:lnTo>
                    <a:pt x="1054" y="15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921" y="1441"/>
              <a:ext cx="1027" cy="1542"/>
            </a:xfrm>
            <a:custGeom>
              <a:avLst/>
              <a:gdLst>
                <a:gd name="T0" fmla="*/ 1011 w 1027"/>
                <a:gd name="T1" fmla="*/ 129 h 1542"/>
                <a:gd name="T2" fmla="*/ 982 w 1027"/>
                <a:gd name="T3" fmla="*/ 99 h 1542"/>
                <a:gd name="T4" fmla="*/ 941 w 1027"/>
                <a:gd name="T5" fmla="*/ 74 h 1542"/>
                <a:gd name="T6" fmla="*/ 883 w 1027"/>
                <a:gd name="T7" fmla="*/ 53 h 1542"/>
                <a:gd name="T8" fmla="*/ 813 w 1027"/>
                <a:gd name="T9" fmla="*/ 33 h 1542"/>
                <a:gd name="T10" fmla="*/ 735 w 1027"/>
                <a:gd name="T11" fmla="*/ 17 h 1542"/>
                <a:gd name="T12" fmla="*/ 646 w 1027"/>
                <a:gd name="T13" fmla="*/ 6 h 1542"/>
                <a:gd name="T14" fmla="*/ 554 w 1027"/>
                <a:gd name="T15" fmla="*/ 0 h 1542"/>
                <a:gd name="T16" fmla="*/ 453 w 1027"/>
                <a:gd name="T17" fmla="*/ 0 h 1542"/>
                <a:gd name="T18" fmla="*/ 354 w 1027"/>
                <a:gd name="T19" fmla="*/ 8 h 1542"/>
                <a:gd name="T20" fmla="*/ 263 w 1027"/>
                <a:gd name="T21" fmla="*/ 17 h 1542"/>
                <a:gd name="T22" fmla="*/ 183 w 1027"/>
                <a:gd name="T23" fmla="*/ 35 h 1542"/>
                <a:gd name="T24" fmla="*/ 115 w 1027"/>
                <a:gd name="T25" fmla="*/ 56 h 1542"/>
                <a:gd name="T26" fmla="*/ 59 w 1027"/>
                <a:gd name="T27" fmla="*/ 80 h 1542"/>
                <a:gd name="T28" fmla="*/ 22 w 1027"/>
                <a:gd name="T29" fmla="*/ 107 h 1542"/>
                <a:gd name="T30" fmla="*/ 2 w 1027"/>
                <a:gd name="T31" fmla="*/ 139 h 1542"/>
                <a:gd name="T32" fmla="*/ 2 w 1027"/>
                <a:gd name="T33" fmla="*/ 354 h 1542"/>
                <a:gd name="T34" fmla="*/ 16 w 1027"/>
                <a:gd name="T35" fmla="*/ 1195 h 1542"/>
                <a:gd name="T36" fmla="*/ 20 w 1027"/>
                <a:gd name="T37" fmla="*/ 1401 h 1542"/>
                <a:gd name="T38" fmla="*/ 41 w 1027"/>
                <a:gd name="T39" fmla="*/ 1432 h 1542"/>
                <a:gd name="T40" fmla="*/ 78 w 1027"/>
                <a:gd name="T41" fmla="*/ 1460 h 1542"/>
                <a:gd name="T42" fmla="*/ 133 w 1027"/>
                <a:gd name="T43" fmla="*/ 1485 h 1542"/>
                <a:gd name="T44" fmla="*/ 201 w 1027"/>
                <a:gd name="T45" fmla="*/ 1507 h 1542"/>
                <a:gd name="T46" fmla="*/ 282 w 1027"/>
                <a:gd name="T47" fmla="*/ 1522 h 1542"/>
                <a:gd name="T48" fmla="*/ 372 w 1027"/>
                <a:gd name="T49" fmla="*/ 1534 h 1542"/>
                <a:gd name="T50" fmla="*/ 471 w 1027"/>
                <a:gd name="T51" fmla="*/ 1542 h 1542"/>
                <a:gd name="T52" fmla="*/ 574 w 1027"/>
                <a:gd name="T53" fmla="*/ 1542 h 1542"/>
                <a:gd name="T54" fmla="*/ 673 w 1027"/>
                <a:gd name="T55" fmla="*/ 1534 h 1542"/>
                <a:gd name="T56" fmla="*/ 764 w 1027"/>
                <a:gd name="T57" fmla="*/ 1522 h 1542"/>
                <a:gd name="T58" fmla="*/ 844 w 1027"/>
                <a:gd name="T59" fmla="*/ 1507 h 1542"/>
                <a:gd name="T60" fmla="*/ 912 w 1027"/>
                <a:gd name="T61" fmla="*/ 1485 h 1542"/>
                <a:gd name="T62" fmla="*/ 965 w 1027"/>
                <a:gd name="T63" fmla="*/ 1460 h 1542"/>
                <a:gd name="T64" fmla="*/ 1005 w 1027"/>
                <a:gd name="T65" fmla="*/ 1432 h 1542"/>
                <a:gd name="T66" fmla="*/ 1025 w 1027"/>
                <a:gd name="T67" fmla="*/ 1401 h 1542"/>
                <a:gd name="T68" fmla="*/ 1025 w 1027"/>
                <a:gd name="T69" fmla="*/ 1186 h 1542"/>
                <a:gd name="T70" fmla="*/ 1019 w 1027"/>
                <a:gd name="T71" fmla="*/ 334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1542">
                  <a:moveTo>
                    <a:pt x="1017" y="143"/>
                  </a:moveTo>
                  <a:lnTo>
                    <a:pt x="1011" y="129"/>
                  </a:lnTo>
                  <a:lnTo>
                    <a:pt x="998" y="113"/>
                  </a:lnTo>
                  <a:lnTo>
                    <a:pt x="982" y="99"/>
                  </a:lnTo>
                  <a:lnTo>
                    <a:pt x="963" y="88"/>
                  </a:lnTo>
                  <a:lnTo>
                    <a:pt x="941" y="74"/>
                  </a:lnTo>
                  <a:lnTo>
                    <a:pt x="912" y="62"/>
                  </a:lnTo>
                  <a:lnTo>
                    <a:pt x="883" y="53"/>
                  </a:lnTo>
                  <a:lnTo>
                    <a:pt x="850" y="41"/>
                  </a:lnTo>
                  <a:lnTo>
                    <a:pt x="813" y="33"/>
                  </a:lnTo>
                  <a:lnTo>
                    <a:pt x="774" y="25"/>
                  </a:lnTo>
                  <a:lnTo>
                    <a:pt x="735" y="17"/>
                  </a:lnTo>
                  <a:lnTo>
                    <a:pt x="692" y="11"/>
                  </a:lnTo>
                  <a:lnTo>
                    <a:pt x="646" y="6"/>
                  </a:lnTo>
                  <a:lnTo>
                    <a:pt x="601" y="2"/>
                  </a:lnTo>
                  <a:lnTo>
                    <a:pt x="554" y="0"/>
                  </a:lnTo>
                  <a:lnTo>
                    <a:pt x="504" y="0"/>
                  </a:lnTo>
                  <a:lnTo>
                    <a:pt x="453" y="0"/>
                  </a:lnTo>
                  <a:lnTo>
                    <a:pt x="401" y="4"/>
                  </a:lnTo>
                  <a:lnTo>
                    <a:pt x="354" y="8"/>
                  </a:lnTo>
                  <a:lnTo>
                    <a:pt x="306" y="11"/>
                  </a:lnTo>
                  <a:lnTo>
                    <a:pt x="263" y="17"/>
                  </a:lnTo>
                  <a:lnTo>
                    <a:pt x="222" y="25"/>
                  </a:lnTo>
                  <a:lnTo>
                    <a:pt x="183" y="35"/>
                  </a:lnTo>
                  <a:lnTo>
                    <a:pt x="148" y="45"/>
                  </a:lnTo>
                  <a:lnTo>
                    <a:pt x="115" y="56"/>
                  </a:lnTo>
                  <a:lnTo>
                    <a:pt x="86" y="68"/>
                  </a:lnTo>
                  <a:lnTo>
                    <a:pt x="59" y="80"/>
                  </a:lnTo>
                  <a:lnTo>
                    <a:pt x="39" y="94"/>
                  </a:lnTo>
                  <a:lnTo>
                    <a:pt x="22" y="107"/>
                  </a:lnTo>
                  <a:lnTo>
                    <a:pt x="10" y="123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2" y="354"/>
                  </a:lnTo>
                  <a:lnTo>
                    <a:pt x="10" y="775"/>
                  </a:lnTo>
                  <a:lnTo>
                    <a:pt x="16" y="1195"/>
                  </a:lnTo>
                  <a:lnTo>
                    <a:pt x="18" y="1385"/>
                  </a:lnTo>
                  <a:lnTo>
                    <a:pt x="20" y="1401"/>
                  </a:lnTo>
                  <a:lnTo>
                    <a:pt x="28" y="1417"/>
                  </a:lnTo>
                  <a:lnTo>
                    <a:pt x="41" y="1432"/>
                  </a:lnTo>
                  <a:lnTo>
                    <a:pt x="57" y="1446"/>
                  </a:lnTo>
                  <a:lnTo>
                    <a:pt x="78" y="1460"/>
                  </a:lnTo>
                  <a:lnTo>
                    <a:pt x="105" y="1473"/>
                  </a:lnTo>
                  <a:lnTo>
                    <a:pt x="133" y="1485"/>
                  </a:lnTo>
                  <a:lnTo>
                    <a:pt x="166" y="1495"/>
                  </a:lnTo>
                  <a:lnTo>
                    <a:pt x="201" y="1507"/>
                  </a:lnTo>
                  <a:lnTo>
                    <a:pt x="241" y="1514"/>
                  </a:lnTo>
                  <a:lnTo>
                    <a:pt x="282" y="1522"/>
                  </a:lnTo>
                  <a:lnTo>
                    <a:pt x="325" y="1530"/>
                  </a:lnTo>
                  <a:lnTo>
                    <a:pt x="372" y="1534"/>
                  </a:lnTo>
                  <a:lnTo>
                    <a:pt x="420" y="1538"/>
                  </a:lnTo>
                  <a:lnTo>
                    <a:pt x="471" y="1542"/>
                  </a:lnTo>
                  <a:lnTo>
                    <a:pt x="523" y="1542"/>
                  </a:lnTo>
                  <a:lnTo>
                    <a:pt x="574" y="1542"/>
                  </a:lnTo>
                  <a:lnTo>
                    <a:pt x="624" y="1538"/>
                  </a:lnTo>
                  <a:lnTo>
                    <a:pt x="673" y="1534"/>
                  </a:lnTo>
                  <a:lnTo>
                    <a:pt x="718" y="1530"/>
                  </a:lnTo>
                  <a:lnTo>
                    <a:pt x="764" y="1522"/>
                  </a:lnTo>
                  <a:lnTo>
                    <a:pt x="805" y="1514"/>
                  </a:lnTo>
                  <a:lnTo>
                    <a:pt x="844" y="1507"/>
                  </a:lnTo>
                  <a:lnTo>
                    <a:pt x="879" y="1495"/>
                  </a:lnTo>
                  <a:lnTo>
                    <a:pt x="912" y="1485"/>
                  </a:lnTo>
                  <a:lnTo>
                    <a:pt x="941" y="1473"/>
                  </a:lnTo>
                  <a:lnTo>
                    <a:pt x="965" y="1460"/>
                  </a:lnTo>
                  <a:lnTo>
                    <a:pt x="988" y="1446"/>
                  </a:lnTo>
                  <a:lnTo>
                    <a:pt x="1005" y="1432"/>
                  </a:lnTo>
                  <a:lnTo>
                    <a:pt x="1017" y="1417"/>
                  </a:lnTo>
                  <a:lnTo>
                    <a:pt x="1025" y="1401"/>
                  </a:lnTo>
                  <a:lnTo>
                    <a:pt x="1027" y="1385"/>
                  </a:lnTo>
                  <a:lnTo>
                    <a:pt x="1025" y="1186"/>
                  </a:lnTo>
                  <a:lnTo>
                    <a:pt x="1023" y="759"/>
                  </a:lnTo>
                  <a:lnTo>
                    <a:pt x="1019" y="334"/>
                  </a:lnTo>
                  <a:lnTo>
                    <a:pt x="1017" y="1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978" y="1452"/>
              <a:ext cx="888" cy="274"/>
            </a:xfrm>
            <a:custGeom>
              <a:avLst/>
              <a:gdLst>
                <a:gd name="T0" fmla="*/ 490 w 888"/>
                <a:gd name="T1" fmla="*/ 274 h 274"/>
                <a:gd name="T2" fmla="*/ 577 w 888"/>
                <a:gd name="T3" fmla="*/ 269 h 274"/>
                <a:gd name="T4" fmla="*/ 657 w 888"/>
                <a:gd name="T5" fmla="*/ 257 h 274"/>
                <a:gd name="T6" fmla="*/ 727 w 888"/>
                <a:gd name="T7" fmla="*/ 243 h 274"/>
                <a:gd name="T8" fmla="*/ 787 w 888"/>
                <a:gd name="T9" fmla="*/ 224 h 274"/>
                <a:gd name="T10" fmla="*/ 834 w 888"/>
                <a:gd name="T11" fmla="*/ 202 h 274"/>
                <a:gd name="T12" fmla="*/ 867 w 888"/>
                <a:gd name="T13" fmla="*/ 179 h 274"/>
                <a:gd name="T14" fmla="*/ 886 w 888"/>
                <a:gd name="T15" fmla="*/ 151 h 274"/>
                <a:gd name="T16" fmla="*/ 886 w 888"/>
                <a:gd name="T17" fmla="*/ 124 h 274"/>
                <a:gd name="T18" fmla="*/ 867 w 888"/>
                <a:gd name="T19" fmla="*/ 96 h 274"/>
                <a:gd name="T20" fmla="*/ 834 w 888"/>
                <a:gd name="T21" fmla="*/ 71 h 274"/>
                <a:gd name="T22" fmla="*/ 787 w 888"/>
                <a:gd name="T23" fmla="*/ 49 h 274"/>
                <a:gd name="T24" fmla="*/ 727 w 888"/>
                <a:gd name="T25" fmla="*/ 32 h 274"/>
                <a:gd name="T26" fmla="*/ 657 w 888"/>
                <a:gd name="T27" fmla="*/ 16 h 274"/>
                <a:gd name="T28" fmla="*/ 577 w 888"/>
                <a:gd name="T29" fmla="*/ 6 h 274"/>
                <a:gd name="T30" fmla="*/ 490 w 888"/>
                <a:gd name="T31" fmla="*/ 0 h 274"/>
                <a:gd name="T32" fmla="*/ 400 w 888"/>
                <a:gd name="T33" fmla="*/ 0 h 274"/>
                <a:gd name="T34" fmla="*/ 313 w 888"/>
                <a:gd name="T35" fmla="*/ 6 h 274"/>
                <a:gd name="T36" fmla="*/ 233 w 888"/>
                <a:gd name="T37" fmla="*/ 16 h 274"/>
                <a:gd name="T38" fmla="*/ 163 w 888"/>
                <a:gd name="T39" fmla="*/ 32 h 274"/>
                <a:gd name="T40" fmla="*/ 101 w 888"/>
                <a:gd name="T41" fmla="*/ 49 h 274"/>
                <a:gd name="T42" fmla="*/ 54 w 888"/>
                <a:gd name="T43" fmla="*/ 71 h 274"/>
                <a:gd name="T44" fmla="*/ 21 w 888"/>
                <a:gd name="T45" fmla="*/ 96 h 274"/>
                <a:gd name="T46" fmla="*/ 2 w 888"/>
                <a:gd name="T47" fmla="*/ 124 h 274"/>
                <a:gd name="T48" fmla="*/ 2 w 888"/>
                <a:gd name="T49" fmla="*/ 151 h 274"/>
                <a:gd name="T50" fmla="*/ 21 w 888"/>
                <a:gd name="T51" fmla="*/ 179 h 274"/>
                <a:gd name="T52" fmla="*/ 54 w 888"/>
                <a:gd name="T53" fmla="*/ 202 h 274"/>
                <a:gd name="T54" fmla="*/ 101 w 888"/>
                <a:gd name="T55" fmla="*/ 224 h 274"/>
                <a:gd name="T56" fmla="*/ 163 w 888"/>
                <a:gd name="T57" fmla="*/ 243 h 274"/>
                <a:gd name="T58" fmla="*/ 233 w 888"/>
                <a:gd name="T59" fmla="*/ 257 h 274"/>
                <a:gd name="T60" fmla="*/ 313 w 888"/>
                <a:gd name="T61" fmla="*/ 269 h 274"/>
                <a:gd name="T62" fmla="*/ 400 w 888"/>
                <a:gd name="T6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8" h="274">
                  <a:moveTo>
                    <a:pt x="445" y="274"/>
                  </a:moveTo>
                  <a:lnTo>
                    <a:pt x="490" y="274"/>
                  </a:lnTo>
                  <a:lnTo>
                    <a:pt x="534" y="272"/>
                  </a:lnTo>
                  <a:lnTo>
                    <a:pt x="577" y="269"/>
                  </a:lnTo>
                  <a:lnTo>
                    <a:pt x="618" y="263"/>
                  </a:lnTo>
                  <a:lnTo>
                    <a:pt x="657" y="257"/>
                  </a:lnTo>
                  <a:lnTo>
                    <a:pt x="692" y="251"/>
                  </a:lnTo>
                  <a:lnTo>
                    <a:pt x="727" y="243"/>
                  </a:lnTo>
                  <a:lnTo>
                    <a:pt x="758" y="233"/>
                  </a:lnTo>
                  <a:lnTo>
                    <a:pt x="787" y="224"/>
                  </a:lnTo>
                  <a:lnTo>
                    <a:pt x="812" y="214"/>
                  </a:lnTo>
                  <a:lnTo>
                    <a:pt x="834" y="202"/>
                  </a:lnTo>
                  <a:lnTo>
                    <a:pt x="853" y="190"/>
                  </a:lnTo>
                  <a:lnTo>
                    <a:pt x="867" y="179"/>
                  </a:lnTo>
                  <a:lnTo>
                    <a:pt x="880" y="165"/>
                  </a:lnTo>
                  <a:lnTo>
                    <a:pt x="886" y="151"/>
                  </a:lnTo>
                  <a:lnTo>
                    <a:pt x="888" y="137"/>
                  </a:lnTo>
                  <a:lnTo>
                    <a:pt x="886" y="124"/>
                  </a:lnTo>
                  <a:lnTo>
                    <a:pt x="880" y="110"/>
                  </a:lnTo>
                  <a:lnTo>
                    <a:pt x="867" y="96"/>
                  </a:lnTo>
                  <a:lnTo>
                    <a:pt x="853" y="85"/>
                  </a:lnTo>
                  <a:lnTo>
                    <a:pt x="834" y="71"/>
                  </a:lnTo>
                  <a:lnTo>
                    <a:pt x="812" y="61"/>
                  </a:lnTo>
                  <a:lnTo>
                    <a:pt x="787" y="49"/>
                  </a:lnTo>
                  <a:lnTo>
                    <a:pt x="758" y="40"/>
                  </a:lnTo>
                  <a:lnTo>
                    <a:pt x="727" y="32"/>
                  </a:lnTo>
                  <a:lnTo>
                    <a:pt x="692" y="24"/>
                  </a:lnTo>
                  <a:lnTo>
                    <a:pt x="657" y="16"/>
                  </a:lnTo>
                  <a:lnTo>
                    <a:pt x="618" y="10"/>
                  </a:lnTo>
                  <a:lnTo>
                    <a:pt x="577" y="6"/>
                  </a:lnTo>
                  <a:lnTo>
                    <a:pt x="534" y="2"/>
                  </a:lnTo>
                  <a:lnTo>
                    <a:pt x="490" y="0"/>
                  </a:lnTo>
                  <a:lnTo>
                    <a:pt x="445" y="0"/>
                  </a:lnTo>
                  <a:lnTo>
                    <a:pt x="400" y="0"/>
                  </a:lnTo>
                  <a:lnTo>
                    <a:pt x="357" y="2"/>
                  </a:lnTo>
                  <a:lnTo>
                    <a:pt x="313" y="6"/>
                  </a:lnTo>
                  <a:lnTo>
                    <a:pt x="272" y="10"/>
                  </a:lnTo>
                  <a:lnTo>
                    <a:pt x="233" y="16"/>
                  </a:lnTo>
                  <a:lnTo>
                    <a:pt x="196" y="24"/>
                  </a:lnTo>
                  <a:lnTo>
                    <a:pt x="163" y="32"/>
                  </a:lnTo>
                  <a:lnTo>
                    <a:pt x="130" y="40"/>
                  </a:lnTo>
                  <a:lnTo>
                    <a:pt x="101" y="49"/>
                  </a:lnTo>
                  <a:lnTo>
                    <a:pt x="76" y="61"/>
                  </a:lnTo>
                  <a:lnTo>
                    <a:pt x="54" y="71"/>
                  </a:lnTo>
                  <a:lnTo>
                    <a:pt x="35" y="85"/>
                  </a:lnTo>
                  <a:lnTo>
                    <a:pt x="21" y="96"/>
                  </a:lnTo>
                  <a:lnTo>
                    <a:pt x="8" y="110"/>
                  </a:lnTo>
                  <a:lnTo>
                    <a:pt x="2" y="124"/>
                  </a:lnTo>
                  <a:lnTo>
                    <a:pt x="0" y="137"/>
                  </a:lnTo>
                  <a:lnTo>
                    <a:pt x="2" y="151"/>
                  </a:lnTo>
                  <a:lnTo>
                    <a:pt x="8" y="165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4" y="202"/>
                  </a:lnTo>
                  <a:lnTo>
                    <a:pt x="76" y="214"/>
                  </a:lnTo>
                  <a:lnTo>
                    <a:pt x="101" y="224"/>
                  </a:lnTo>
                  <a:lnTo>
                    <a:pt x="130" y="233"/>
                  </a:lnTo>
                  <a:lnTo>
                    <a:pt x="163" y="243"/>
                  </a:lnTo>
                  <a:lnTo>
                    <a:pt x="196" y="251"/>
                  </a:lnTo>
                  <a:lnTo>
                    <a:pt x="233" y="257"/>
                  </a:lnTo>
                  <a:lnTo>
                    <a:pt x="272" y="263"/>
                  </a:lnTo>
                  <a:lnTo>
                    <a:pt x="313" y="269"/>
                  </a:lnTo>
                  <a:lnTo>
                    <a:pt x="357" y="272"/>
                  </a:lnTo>
                  <a:lnTo>
                    <a:pt x="400" y="274"/>
                  </a:lnTo>
                  <a:lnTo>
                    <a:pt x="445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1032" y="1415"/>
              <a:ext cx="782" cy="294"/>
            </a:xfrm>
            <a:custGeom>
              <a:avLst/>
              <a:gdLst>
                <a:gd name="T0" fmla="*/ 729 w 782"/>
                <a:gd name="T1" fmla="*/ 104 h 294"/>
                <a:gd name="T2" fmla="*/ 395 w 782"/>
                <a:gd name="T3" fmla="*/ 0 h 294"/>
                <a:gd name="T4" fmla="*/ 57 w 782"/>
                <a:gd name="T5" fmla="*/ 110 h 294"/>
                <a:gd name="T6" fmla="*/ 33 w 782"/>
                <a:gd name="T7" fmla="*/ 125 h 294"/>
                <a:gd name="T8" fmla="*/ 16 w 782"/>
                <a:gd name="T9" fmla="*/ 141 h 294"/>
                <a:gd name="T10" fmla="*/ 4 w 782"/>
                <a:gd name="T11" fmla="*/ 157 h 294"/>
                <a:gd name="T12" fmla="*/ 0 w 782"/>
                <a:gd name="T13" fmla="*/ 174 h 294"/>
                <a:gd name="T14" fmla="*/ 2 w 782"/>
                <a:gd name="T15" fmla="*/ 186 h 294"/>
                <a:gd name="T16" fmla="*/ 8 w 782"/>
                <a:gd name="T17" fmla="*/ 198 h 294"/>
                <a:gd name="T18" fmla="*/ 18 w 782"/>
                <a:gd name="T19" fmla="*/ 210 h 294"/>
                <a:gd name="T20" fmla="*/ 31 w 782"/>
                <a:gd name="T21" fmla="*/ 221 h 294"/>
                <a:gd name="T22" fmla="*/ 47 w 782"/>
                <a:gd name="T23" fmla="*/ 231 h 294"/>
                <a:gd name="T24" fmla="*/ 66 w 782"/>
                <a:gd name="T25" fmla="*/ 241 h 294"/>
                <a:gd name="T26" fmla="*/ 88 w 782"/>
                <a:gd name="T27" fmla="*/ 251 h 294"/>
                <a:gd name="T28" fmla="*/ 115 w 782"/>
                <a:gd name="T29" fmla="*/ 259 h 294"/>
                <a:gd name="T30" fmla="*/ 142 w 782"/>
                <a:gd name="T31" fmla="*/ 266 h 294"/>
                <a:gd name="T32" fmla="*/ 173 w 782"/>
                <a:gd name="T33" fmla="*/ 274 h 294"/>
                <a:gd name="T34" fmla="*/ 204 w 782"/>
                <a:gd name="T35" fmla="*/ 280 h 294"/>
                <a:gd name="T36" fmla="*/ 239 w 782"/>
                <a:gd name="T37" fmla="*/ 284 h 294"/>
                <a:gd name="T38" fmla="*/ 274 w 782"/>
                <a:gd name="T39" fmla="*/ 288 h 294"/>
                <a:gd name="T40" fmla="*/ 313 w 782"/>
                <a:gd name="T41" fmla="*/ 292 h 294"/>
                <a:gd name="T42" fmla="*/ 352 w 782"/>
                <a:gd name="T43" fmla="*/ 294 h 294"/>
                <a:gd name="T44" fmla="*/ 391 w 782"/>
                <a:gd name="T45" fmla="*/ 294 h 294"/>
                <a:gd name="T46" fmla="*/ 430 w 782"/>
                <a:gd name="T47" fmla="*/ 294 h 294"/>
                <a:gd name="T48" fmla="*/ 469 w 782"/>
                <a:gd name="T49" fmla="*/ 292 h 294"/>
                <a:gd name="T50" fmla="*/ 508 w 782"/>
                <a:gd name="T51" fmla="*/ 288 h 294"/>
                <a:gd name="T52" fmla="*/ 543 w 782"/>
                <a:gd name="T53" fmla="*/ 284 h 294"/>
                <a:gd name="T54" fmla="*/ 579 w 782"/>
                <a:gd name="T55" fmla="*/ 280 h 294"/>
                <a:gd name="T56" fmla="*/ 609 w 782"/>
                <a:gd name="T57" fmla="*/ 274 h 294"/>
                <a:gd name="T58" fmla="*/ 640 w 782"/>
                <a:gd name="T59" fmla="*/ 266 h 294"/>
                <a:gd name="T60" fmla="*/ 667 w 782"/>
                <a:gd name="T61" fmla="*/ 259 h 294"/>
                <a:gd name="T62" fmla="*/ 694 w 782"/>
                <a:gd name="T63" fmla="*/ 251 h 294"/>
                <a:gd name="T64" fmla="*/ 716 w 782"/>
                <a:gd name="T65" fmla="*/ 241 h 294"/>
                <a:gd name="T66" fmla="*/ 735 w 782"/>
                <a:gd name="T67" fmla="*/ 231 h 294"/>
                <a:gd name="T68" fmla="*/ 752 w 782"/>
                <a:gd name="T69" fmla="*/ 221 h 294"/>
                <a:gd name="T70" fmla="*/ 764 w 782"/>
                <a:gd name="T71" fmla="*/ 210 h 294"/>
                <a:gd name="T72" fmla="*/ 774 w 782"/>
                <a:gd name="T73" fmla="*/ 198 h 294"/>
                <a:gd name="T74" fmla="*/ 780 w 782"/>
                <a:gd name="T75" fmla="*/ 186 h 294"/>
                <a:gd name="T76" fmla="*/ 782 w 782"/>
                <a:gd name="T77" fmla="*/ 174 h 294"/>
                <a:gd name="T78" fmla="*/ 774 w 782"/>
                <a:gd name="T79" fmla="*/ 153 h 294"/>
                <a:gd name="T80" fmla="*/ 756 w 782"/>
                <a:gd name="T81" fmla="*/ 129 h 294"/>
                <a:gd name="T82" fmla="*/ 737 w 782"/>
                <a:gd name="T83" fmla="*/ 112 h 294"/>
                <a:gd name="T84" fmla="*/ 729 w 782"/>
                <a:gd name="T85" fmla="*/ 10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294">
                  <a:moveTo>
                    <a:pt x="729" y="104"/>
                  </a:moveTo>
                  <a:lnTo>
                    <a:pt x="395" y="0"/>
                  </a:lnTo>
                  <a:lnTo>
                    <a:pt x="57" y="110"/>
                  </a:lnTo>
                  <a:lnTo>
                    <a:pt x="33" y="125"/>
                  </a:lnTo>
                  <a:lnTo>
                    <a:pt x="16" y="141"/>
                  </a:lnTo>
                  <a:lnTo>
                    <a:pt x="4" y="157"/>
                  </a:lnTo>
                  <a:lnTo>
                    <a:pt x="0" y="174"/>
                  </a:lnTo>
                  <a:lnTo>
                    <a:pt x="2" y="186"/>
                  </a:lnTo>
                  <a:lnTo>
                    <a:pt x="8" y="198"/>
                  </a:lnTo>
                  <a:lnTo>
                    <a:pt x="18" y="210"/>
                  </a:lnTo>
                  <a:lnTo>
                    <a:pt x="31" y="221"/>
                  </a:lnTo>
                  <a:lnTo>
                    <a:pt x="47" y="231"/>
                  </a:lnTo>
                  <a:lnTo>
                    <a:pt x="66" y="241"/>
                  </a:lnTo>
                  <a:lnTo>
                    <a:pt x="88" y="251"/>
                  </a:lnTo>
                  <a:lnTo>
                    <a:pt x="115" y="259"/>
                  </a:lnTo>
                  <a:lnTo>
                    <a:pt x="142" y="266"/>
                  </a:lnTo>
                  <a:lnTo>
                    <a:pt x="173" y="274"/>
                  </a:lnTo>
                  <a:lnTo>
                    <a:pt x="204" y="280"/>
                  </a:lnTo>
                  <a:lnTo>
                    <a:pt x="239" y="284"/>
                  </a:lnTo>
                  <a:lnTo>
                    <a:pt x="274" y="288"/>
                  </a:lnTo>
                  <a:lnTo>
                    <a:pt x="313" y="292"/>
                  </a:lnTo>
                  <a:lnTo>
                    <a:pt x="352" y="294"/>
                  </a:lnTo>
                  <a:lnTo>
                    <a:pt x="391" y="294"/>
                  </a:lnTo>
                  <a:lnTo>
                    <a:pt x="430" y="294"/>
                  </a:lnTo>
                  <a:lnTo>
                    <a:pt x="469" y="292"/>
                  </a:lnTo>
                  <a:lnTo>
                    <a:pt x="508" y="288"/>
                  </a:lnTo>
                  <a:lnTo>
                    <a:pt x="543" y="284"/>
                  </a:lnTo>
                  <a:lnTo>
                    <a:pt x="579" y="280"/>
                  </a:lnTo>
                  <a:lnTo>
                    <a:pt x="609" y="274"/>
                  </a:lnTo>
                  <a:lnTo>
                    <a:pt x="640" y="266"/>
                  </a:lnTo>
                  <a:lnTo>
                    <a:pt x="667" y="259"/>
                  </a:lnTo>
                  <a:lnTo>
                    <a:pt x="694" y="251"/>
                  </a:lnTo>
                  <a:lnTo>
                    <a:pt x="716" y="241"/>
                  </a:lnTo>
                  <a:lnTo>
                    <a:pt x="735" y="231"/>
                  </a:lnTo>
                  <a:lnTo>
                    <a:pt x="752" y="221"/>
                  </a:lnTo>
                  <a:lnTo>
                    <a:pt x="764" y="210"/>
                  </a:lnTo>
                  <a:lnTo>
                    <a:pt x="774" y="198"/>
                  </a:lnTo>
                  <a:lnTo>
                    <a:pt x="780" y="186"/>
                  </a:lnTo>
                  <a:lnTo>
                    <a:pt x="782" y="174"/>
                  </a:lnTo>
                  <a:lnTo>
                    <a:pt x="774" y="153"/>
                  </a:lnTo>
                  <a:lnTo>
                    <a:pt x="756" y="129"/>
                  </a:lnTo>
                  <a:lnTo>
                    <a:pt x="737" y="112"/>
                  </a:lnTo>
                  <a:lnTo>
                    <a:pt x="729" y="10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1262" y="1425"/>
              <a:ext cx="340" cy="131"/>
            </a:xfrm>
            <a:custGeom>
              <a:avLst/>
              <a:gdLst>
                <a:gd name="T0" fmla="*/ 336 w 340"/>
                <a:gd name="T1" fmla="*/ 51 h 131"/>
                <a:gd name="T2" fmla="*/ 332 w 340"/>
                <a:gd name="T3" fmla="*/ 41 h 131"/>
                <a:gd name="T4" fmla="*/ 324 w 340"/>
                <a:gd name="T5" fmla="*/ 31 h 131"/>
                <a:gd name="T6" fmla="*/ 307 w 340"/>
                <a:gd name="T7" fmla="*/ 24 h 131"/>
                <a:gd name="T8" fmla="*/ 287 w 340"/>
                <a:gd name="T9" fmla="*/ 16 h 131"/>
                <a:gd name="T10" fmla="*/ 262 w 340"/>
                <a:gd name="T11" fmla="*/ 10 h 131"/>
                <a:gd name="T12" fmla="*/ 235 w 340"/>
                <a:gd name="T13" fmla="*/ 4 h 131"/>
                <a:gd name="T14" fmla="*/ 202 w 340"/>
                <a:gd name="T15" fmla="*/ 2 h 131"/>
                <a:gd name="T16" fmla="*/ 169 w 340"/>
                <a:gd name="T17" fmla="*/ 0 h 131"/>
                <a:gd name="T18" fmla="*/ 134 w 340"/>
                <a:gd name="T19" fmla="*/ 2 h 131"/>
                <a:gd name="T20" fmla="*/ 103 w 340"/>
                <a:gd name="T21" fmla="*/ 4 h 131"/>
                <a:gd name="T22" fmla="*/ 75 w 340"/>
                <a:gd name="T23" fmla="*/ 10 h 131"/>
                <a:gd name="T24" fmla="*/ 50 w 340"/>
                <a:gd name="T25" fmla="*/ 16 h 131"/>
                <a:gd name="T26" fmla="*/ 29 w 340"/>
                <a:gd name="T27" fmla="*/ 24 h 131"/>
                <a:gd name="T28" fmla="*/ 13 w 340"/>
                <a:gd name="T29" fmla="*/ 31 h 131"/>
                <a:gd name="T30" fmla="*/ 5 w 340"/>
                <a:gd name="T31" fmla="*/ 41 h 131"/>
                <a:gd name="T32" fmla="*/ 0 w 340"/>
                <a:gd name="T33" fmla="*/ 51 h 131"/>
                <a:gd name="T34" fmla="*/ 3 w 340"/>
                <a:gd name="T35" fmla="*/ 78 h 131"/>
                <a:gd name="T36" fmla="*/ 7 w 340"/>
                <a:gd name="T37" fmla="*/ 88 h 131"/>
                <a:gd name="T38" fmla="*/ 15 w 340"/>
                <a:gd name="T39" fmla="*/ 100 h 131"/>
                <a:gd name="T40" fmla="*/ 31 w 340"/>
                <a:gd name="T41" fmla="*/ 108 h 131"/>
                <a:gd name="T42" fmla="*/ 52 w 340"/>
                <a:gd name="T43" fmla="*/ 115 h 131"/>
                <a:gd name="T44" fmla="*/ 77 w 340"/>
                <a:gd name="T45" fmla="*/ 121 h 131"/>
                <a:gd name="T46" fmla="*/ 105 w 340"/>
                <a:gd name="T47" fmla="*/ 127 h 131"/>
                <a:gd name="T48" fmla="*/ 138 w 340"/>
                <a:gd name="T49" fmla="*/ 129 h 131"/>
                <a:gd name="T50" fmla="*/ 171 w 340"/>
                <a:gd name="T51" fmla="*/ 131 h 131"/>
                <a:gd name="T52" fmla="*/ 204 w 340"/>
                <a:gd name="T53" fmla="*/ 129 h 131"/>
                <a:gd name="T54" fmla="*/ 237 w 340"/>
                <a:gd name="T55" fmla="*/ 127 h 131"/>
                <a:gd name="T56" fmla="*/ 266 w 340"/>
                <a:gd name="T57" fmla="*/ 121 h 131"/>
                <a:gd name="T58" fmla="*/ 291 w 340"/>
                <a:gd name="T59" fmla="*/ 115 h 131"/>
                <a:gd name="T60" fmla="*/ 311 w 340"/>
                <a:gd name="T61" fmla="*/ 108 h 131"/>
                <a:gd name="T62" fmla="*/ 328 w 340"/>
                <a:gd name="T63" fmla="*/ 100 h 131"/>
                <a:gd name="T64" fmla="*/ 336 w 340"/>
                <a:gd name="T65" fmla="*/ 88 h 131"/>
                <a:gd name="T66" fmla="*/ 340 w 340"/>
                <a:gd name="T67" fmla="*/ 78 h 131"/>
                <a:gd name="T68" fmla="*/ 336 w 340"/>
                <a:gd name="T69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131">
                  <a:moveTo>
                    <a:pt x="336" y="51"/>
                  </a:moveTo>
                  <a:lnTo>
                    <a:pt x="332" y="41"/>
                  </a:lnTo>
                  <a:lnTo>
                    <a:pt x="324" y="31"/>
                  </a:lnTo>
                  <a:lnTo>
                    <a:pt x="307" y="24"/>
                  </a:lnTo>
                  <a:lnTo>
                    <a:pt x="287" y="16"/>
                  </a:lnTo>
                  <a:lnTo>
                    <a:pt x="262" y="10"/>
                  </a:lnTo>
                  <a:lnTo>
                    <a:pt x="235" y="4"/>
                  </a:lnTo>
                  <a:lnTo>
                    <a:pt x="202" y="2"/>
                  </a:lnTo>
                  <a:lnTo>
                    <a:pt x="169" y="0"/>
                  </a:lnTo>
                  <a:lnTo>
                    <a:pt x="134" y="2"/>
                  </a:lnTo>
                  <a:lnTo>
                    <a:pt x="103" y="4"/>
                  </a:lnTo>
                  <a:lnTo>
                    <a:pt x="75" y="10"/>
                  </a:lnTo>
                  <a:lnTo>
                    <a:pt x="50" y="16"/>
                  </a:lnTo>
                  <a:lnTo>
                    <a:pt x="29" y="24"/>
                  </a:lnTo>
                  <a:lnTo>
                    <a:pt x="13" y="31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5" y="100"/>
                  </a:lnTo>
                  <a:lnTo>
                    <a:pt x="31" y="108"/>
                  </a:lnTo>
                  <a:lnTo>
                    <a:pt x="52" y="115"/>
                  </a:lnTo>
                  <a:lnTo>
                    <a:pt x="77" y="121"/>
                  </a:lnTo>
                  <a:lnTo>
                    <a:pt x="105" y="127"/>
                  </a:lnTo>
                  <a:lnTo>
                    <a:pt x="138" y="129"/>
                  </a:lnTo>
                  <a:lnTo>
                    <a:pt x="171" y="131"/>
                  </a:lnTo>
                  <a:lnTo>
                    <a:pt x="204" y="129"/>
                  </a:lnTo>
                  <a:lnTo>
                    <a:pt x="237" y="127"/>
                  </a:lnTo>
                  <a:lnTo>
                    <a:pt x="266" y="121"/>
                  </a:lnTo>
                  <a:lnTo>
                    <a:pt x="291" y="115"/>
                  </a:lnTo>
                  <a:lnTo>
                    <a:pt x="311" y="108"/>
                  </a:lnTo>
                  <a:lnTo>
                    <a:pt x="328" y="100"/>
                  </a:lnTo>
                  <a:lnTo>
                    <a:pt x="336" y="88"/>
                  </a:lnTo>
                  <a:lnTo>
                    <a:pt x="340" y="78"/>
                  </a:lnTo>
                  <a:lnTo>
                    <a:pt x="336" y="5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1262" y="1413"/>
              <a:ext cx="340" cy="131"/>
            </a:xfrm>
            <a:custGeom>
              <a:avLst/>
              <a:gdLst>
                <a:gd name="T0" fmla="*/ 336 w 340"/>
                <a:gd name="T1" fmla="*/ 51 h 131"/>
                <a:gd name="T2" fmla="*/ 332 w 340"/>
                <a:gd name="T3" fmla="*/ 41 h 131"/>
                <a:gd name="T4" fmla="*/ 324 w 340"/>
                <a:gd name="T5" fmla="*/ 32 h 131"/>
                <a:gd name="T6" fmla="*/ 307 w 340"/>
                <a:gd name="T7" fmla="*/ 22 h 131"/>
                <a:gd name="T8" fmla="*/ 287 w 340"/>
                <a:gd name="T9" fmla="*/ 14 h 131"/>
                <a:gd name="T10" fmla="*/ 262 w 340"/>
                <a:gd name="T11" fmla="*/ 8 h 131"/>
                <a:gd name="T12" fmla="*/ 235 w 340"/>
                <a:gd name="T13" fmla="*/ 4 h 131"/>
                <a:gd name="T14" fmla="*/ 202 w 340"/>
                <a:gd name="T15" fmla="*/ 2 h 131"/>
                <a:gd name="T16" fmla="*/ 169 w 340"/>
                <a:gd name="T17" fmla="*/ 0 h 131"/>
                <a:gd name="T18" fmla="*/ 134 w 340"/>
                <a:gd name="T19" fmla="*/ 2 h 131"/>
                <a:gd name="T20" fmla="*/ 103 w 340"/>
                <a:gd name="T21" fmla="*/ 4 h 131"/>
                <a:gd name="T22" fmla="*/ 75 w 340"/>
                <a:gd name="T23" fmla="*/ 8 h 131"/>
                <a:gd name="T24" fmla="*/ 50 w 340"/>
                <a:gd name="T25" fmla="*/ 14 h 131"/>
                <a:gd name="T26" fmla="*/ 29 w 340"/>
                <a:gd name="T27" fmla="*/ 22 h 131"/>
                <a:gd name="T28" fmla="*/ 13 w 340"/>
                <a:gd name="T29" fmla="*/ 32 h 131"/>
                <a:gd name="T30" fmla="*/ 5 w 340"/>
                <a:gd name="T31" fmla="*/ 41 h 131"/>
                <a:gd name="T32" fmla="*/ 0 w 340"/>
                <a:gd name="T33" fmla="*/ 51 h 131"/>
                <a:gd name="T34" fmla="*/ 3 w 340"/>
                <a:gd name="T35" fmla="*/ 79 h 131"/>
                <a:gd name="T36" fmla="*/ 7 w 340"/>
                <a:gd name="T37" fmla="*/ 88 h 131"/>
                <a:gd name="T38" fmla="*/ 15 w 340"/>
                <a:gd name="T39" fmla="*/ 100 h 131"/>
                <a:gd name="T40" fmla="*/ 31 w 340"/>
                <a:gd name="T41" fmla="*/ 108 h 131"/>
                <a:gd name="T42" fmla="*/ 52 w 340"/>
                <a:gd name="T43" fmla="*/ 116 h 131"/>
                <a:gd name="T44" fmla="*/ 77 w 340"/>
                <a:gd name="T45" fmla="*/ 122 h 131"/>
                <a:gd name="T46" fmla="*/ 105 w 340"/>
                <a:gd name="T47" fmla="*/ 127 h 131"/>
                <a:gd name="T48" fmla="*/ 138 w 340"/>
                <a:gd name="T49" fmla="*/ 129 h 131"/>
                <a:gd name="T50" fmla="*/ 171 w 340"/>
                <a:gd name="T51" fmla="*/ 131 h 131"/>
                <a:gd name="T52" fmla="*/ 204 w 340"/>
                <a:gd name="T53" fmla="*/ 129 h 131"/>
                <a:gd name="T54" fmla="*/ 237 w 340"/>
                <a:gd name="T55" fmla="*/ 127 h 131"/>
                <a:gd name="T56" fmla="*/ 266 w 340"/>
                <a:gd name="T57" fmla="*/ 122 h 131"/>
                <a:gd name="T58" fmla="*/ 291 w 340"/>
                <a:gd name="T59" fmla="*/ 116 h 131"/>
                <a:gd name="T60" fmla="*/ 311 w 340"/>
                <a:gd name="T61" fmla="*/ 108 h 131"/>
                <a:gd name="T62" fmla="*/ 328 w 340"/>
                <a:gd name="T63" fmla="*/ 100 h 131"/>
                <a:gd name="T64" fmla="*/ 336 w 340"/>
                <a:gd name="T65" fmla="*/ 88 h 131"/>
                <a:gd name="T66" fmla="*/ 340 w 340"/>
                <a:gd name="T67" fmla="*/ 79 h 131"/>
                <a:gd name="T68" fmla="*/ 336 w 340"/>
                <a:gd name="T69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131">
                  <a:moveTo>
                    <a:pt x="336" y="51"/>
                  </a:moveTo>
                  <a:lnTo>
                    <a:pt x="332" y="41"/>
                  </a:lnTo>
                  <a:lnTo>
                    <a:pt x="324" y="32"/>
                  </a:lnTo>
                  <a:lnTo>
                    <a:pt x="307" y="22"/>
                  </a:lnTo>
                  <a:lnTo>
                    <a:pt x="287" y="14"/>
                  </a:lnTo>
                  <a:lnTo>
                    <a:pt x="262" y="8"/>
                  </a:lnTo>
                  <a:lnTo>
                    <a:pt x="235" y="4"/>
                  </a:lnTo>
                  <a:lnTo>
                    <a:pt x="202" y="2"/>
                  </a:lnTo>
                  <a:lnTo>
                    <a:pt x="169" y="0"/>
                  </a:lnTo>
                  <a:lnTo>
                    <a:pt x="134" y="2"/>
                  </a:lnTo>
                  <a:lnTo>
                    <a:pt x="103" y="4"/>
                  </a:lnTo>
                  <a:lnTo>
                    <a:pt x="75" y="8"/>
                  </a:lnTo>
                  <a:lnTo>
                    <a:pt x="50" y="14"/>
                  </a:lnTo>
                  <a:lnTo>
                    <a:pt x="29" y="22"/>
                  </a:lnTo>
                  <a:lnTo>
                    <a:pt x="13" y="32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3" y="79"/>
                  </a:lnTo>
                  <a:lnTo>
                    <a:pt x="7" y="88"/>
                  </a:lnTo>
                  <a:lnTo>
                    <a:pt x="15" y="100"/>
                  </a:lnTo>
                  <a:lnTo>
                    <a:pt x="31" y="108"/>
                  </a:lnTo>
                  <a:lnTo>
                    <a:pt x="52" y="116"/>
                  </a:lnTo>
                  <a:lnTo>
                    <a:pt x="77" y="122"/>
                  </a:lnTo>
                  <a:lnTo>
                    <a:pt x="105" y="127"/>
                  </a:lnTo>
                  <a:lnTo>
                    <a:pt x="138" y="129"/>
                  </a:lnTo>
                  <a:lnTo>
                    <a:pt x="171" y="131"/>
                  </a:lnTo>
                  <a:lnTo>
                    <a:pt x="204" y="129"/>
                  </a:lnTo>
                  <a:lnTo>
                    <a:pt x="237" y="127"/>
                  </a:lnTo>
                  <a:lnTo>
                    <a:pt x="266" y="122"/>
                  </a:lnTo>
                  <a:lnTo>
                    <a:pt x="291" y="116"/>
                  </a:lnTo>
                  <a:lnTo>
                    <a:pt x="311" y="108"/>
                  </a:lnTo>
                  <a:lnTo>
                    <a:pt x="328" y="100"/>
                  </a:lnTo>
                  <a:lnTo>
                    <a:pt x="336" y="88"/>
                  </a:lnTo>
                  <a:lnTo>
                    <a:pt x="340" y="79"/>
                  </a:lnTo>
                  <a:lnTo>
                    <a:pt x="336" y="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1322" y="1421"/>
              <a:ext cx="204" cy="43"/>
            </a:xfrm>
            <a:custGeom>
              <a:avLst/>
              <a:gdLst>
                <a:gd name="T0" fmla="*/ 101 w 204"/>
                <a:gd name="T1" fmla="*/ 43 h 43"/>
                <a:gd name="T2" fmla="*/ 122 w 204"/>
                <a:gd name="T3" fmla="*/ 43 h 43"/>
                <a:gd name="T4" fmla="*/ 142 w 204"/>
                <a:gd name="T5" fmla="*/ 41 h 43"/>
                <a:gd name="T6" fmla="*/ 159 w 204"/>
                <a:gd name="T7" fmla="*/ 39 h 43"/>
                <a:gd name="T8" fmla="*/ 175 w 204"/>
                <a:gd name="T9" fmla="*/ 37 h 43"/>
                <a:gd name="T10" fmla="*/ 188 w 204"/>
                <a:gd name="T11" fmla="*/ 33 h 43"/>
                <a:gd name="T12" fmla="*/ 196 w 204"/>
                <a:gd name="T13" fmla="*/ 29 h 43"/>
                <a:gd name="T14" fmla="*/ 202 w 204"/>
                <a:gd name="T15" fmla="*/ 26 h 43"/>
                <a:gd name="T16" fmla="*/ 204 w 204"/>
                <a:gd name="T17" fmla="*/ 22 h 43"/>
                <a:gd name="T18" fmla="*/ 202 w 204"/>
                <a:gd name="T19" fmla="*/ 18 h 43"/>
                <a:gd name="T20" fmla="*/ 196 w 204"/>
                <a:gd name="T21" fmla="*/ 14 h 43"/>
                <a:gd name="T22" fmla="*/ 188 w 204"/>
                <a:gd name="T23" fmla="*/ 10 h 43"/>
                <a:gd name="T24" fmla="*/ 175 w 204"/>
                <a:gd name="T25" fmla="*/ 6 h 43"/>
                <a:gd name="T26" fmla="*/ 159 w 204"/>
                <a:gd name="T27" fmla="*/ 4 h 43"/>
                <a:gd name="T28" fmla="*/ 142 w 204"/>
                <a:gd name="T29" fmla="*/ 2 h 43"/>
                <a:gd name="T30" fmla="*/ 122 w 204"/>
                <a:gd name="T31" fmla="*/ 0 h 43"/>
                <a:gd name="T32" fmla="*/ 101 w 204"/>
                <a:gd name="T33" fmla="*/ 0 h 43"/>
                <a:gd name="T34" fmla="*/ 81 w 204"/>
                <a:gd name="T35" fmla="*/ 0 h 43"/>
                <a:gd name="T36" fmla="*/ 62 w 204"/>
                <a:gd name="T37" fmla="*/ 2 h 43"/>
                <a:gd name="T38" fmla="*/ 45 w 204"/>
                <a:gd name="T39" fmla="*/ 4 h 43"/>
                <a:gd name="T40" fmla="*/ 29 w 204"/>
                <a:gd name="T41" fmla="*/ 6 h 43"/>
                <a:gd name="T42" fmla="*/ 17 w 204"/>
                <a:gd name="T43" fmla="*/ 10 h 43"/>
                <a:gd name="T44" fmla="*/ 8 w 204"/>
                <a:gd name="T45" fmla="*/ 14 h 43"/>
                <a:gd name="T46" fmla="*/ 2 w 204"/>
                <a:gd name="T47" fmla="*/ 18 h 43"/>
                <a:gd name="T48" fmla="*/ 0 w 204"/>
                <a:gd name="T49" fmla="*/ 22 h 43"/>
                <a:gd name="T50" fmla="*/ 2 w 204"/>
                <a:gd name="T51" fmla="*/ 26 h 43"/>
                <a:gd name="T52" fmla="*/ 8 w 204"/>
                <a:gd name="T53" fmla="*/ 29 h 43"/>
                <a:gd name="T54" fmla="*/ 17 w 204"/>
                <a:gd name="T55" fmla="*/ 33 h 43"/>
                <a:gd name="T56" fmla="*/ 29 w 204"/>
                <a:gd name="T57" fmla="*/ 37 h 43"/>
                <a:gd name="T58" fmla="*/ 45 w 204"/>
                <a:gd name="T59" fmla="*/ 39 h 43"/>
                <a:gd name="T60" fmla="*/ 62 w 204"/>
                <a:gd name="T61" fmla="*/ 41 h 43"/>
                <a:gd name="T62" fmla="*/ 81 w 204"/>
                <a:gd name="T63" fmla="*/ 43 h 43"/>
                <a:gd name="T64" fmla="*/ 101 w 204"/>
                <a:gd name="T6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43">
                  <a:moveTo>
                    <a:pt x="101" y="43"/>
                  </a:moveTo>
                  <a:lnTo>
                    <a:pt x="122" y="43"/>
                  </a:lnTo>
                  <a:lnTo>
                    <a:pt x="142" y="41"/>
                  </a:lnTo>
                  <a:lnTo>
                    <a:pt x="159" y="39"/>
                  </a:lnTo>
                  <a:lnTo>
                    <a:pt x="175" y="37"/>
                  </a:lnTo>
                  <a:lnTo>
                    <a:pt x="188" y="33"/>
                  </a:lnTo>
                  <a:lnTo>
                    <a:pt x="196" y="29"/>
                  </a:lnTo>
                  <a:lnTo>
                    <a:pt x="202" y="26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196" y="14"/>
                  </a:lnTo>
                  <a:lnTo>
                    <a:pt x="188" y="10"/>
                  </a:lnTo>
                  <a:lnTo>
                    <a:pt x="175" y="6"/>
                  </a:lnTo>
                  <a:lnTo>
                    <a:pt x="159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62" y="2"/>
                  </a:lnTo>
                  <a:lnTo>
                    <a:pt x="45" y="4"/>
                  </a:lnTo>
                  <a:lnTo>
                    <a:pt x="29" y="6"/>
                  </a:lnTo>
                  <a:lnTo>
                    <a:pt x="17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9"/>
                  </a:lnTo>
                  <a:lnTo>
                    <a:pt x="17" y="33"/>
                  </a:lnTo>
                  <a:lnTo>
                    <a:pt x="29" y="37"/>
                  </a:lnTo>
                  <a:lnTo>
                    <a:pt x="45" y="39"/>
                  </a:lnTo>
                  <a:lnTo>
                    <a:pt x="62" y="41"/>
                  </a:lnTo>
                  <a:lnTo>
                    <a:pt x="81" y="43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1400" y="1421"/>
              <a:ext cx="99" cy="22"/>
            </a:xfrm>
            <a:custGeom>
              <a:avLst/>
              <a:gdLst>
                <a:gd name="T0" fmla="*/ 50 w 99"/>
                <a:gd name="T1" fmla="*/ 22 h 22"/>
                <a:gd name="T2" fmla="*/ 68 w 99"/>
                <a:gd name="T3" fmla="*/ 22 h 22"/>
                <a:gd name="T4" fmla="*/ 85 w 99"/>
                <a:gd name="T5" fmla="*/ 20 h 22"/>
                <a:gd name="T6" fmla="*/ 95 w 99"/>
                <a:gd name="T7" fmla="*/ 16 h 22"/>
                <a:gd name="T8" fmla="*/ 99 w 99"/>
                <a:gd name="T9" fmla="*/ 12 h 22"/>
                <a:gd name="T10" fmla="*/ 95 w 99"/>
                <a:gd name="T11" fmla="*/ 8 h 22"/>
                <a:gd name="T12" fmla="*/ 85 w 99"/>
                <a:gd name="T13" fmla="*/ 4 h 22"/>
                <a:gd name="T14" fmla="*/ 68 w 99"/>
                <a:gd name="T15" fmla="*/ 2 h 22"/>
                <a:gd name="T16" fmla="*/ 50 w 99"/>
                <a:gd name="T17" fmla="*/ 0 h 22"/>
                <a:gd name="T18" fmla="*/ 29 w 99"/>
                <a:gd name="T19" fmla="*/ 2 h 22"/>
                <a:gd name="T20" fmla="*/ 15 w 99"/>
                <a:gd name="T21" fmla="*/ 4 h 22"/>
                <a:gd name="T22" fmla="*/ 5 w 99"/>
                <a:gd name="T23" fmla="*/ 8 h 22"/>
                <a:gd name="T24" fmla="*/ 0 w 99"/>
                <a:gd name="T25" fmla="*/ 12 h 22"/>
                <a:gd name="T26" fmla="*/ 5 w 99"/>
                <a:gd name="T27" fmla="*/ 16 h 22"/>
                <a:gd name="T28" fmla="*/ 15 w 99"/>
                <a:gd name="T29" fmla="*/ 20 h 22"/>
                <a:gd name="T30" fmla="*/ 29 w 99"/>
                <a:gd name="T31" fmla="*/ 22 h 22"/>
                <a:gd name="T32" fmla="*/ 50 w 99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">
                  <a:moveTo>
                    <a:pt x="50" y="22"/>
                  </a:moveTo>
                  <a:lnTo>
                    <a:pt x="68" y="22"/>
                  </a:lnTo>
                  <a:lnTo>
                    <a:pt x="85" y="20"/>
                  </a:lnTo>
                  <a:lnTo>
                    <a:pt x="95" y="16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68" y="2"/>
                  </a:lnTo>
                  <a:lnTo>
                    <a:pt x="50" y="0"/>
                  </a:lnTo>
                  <a:lnTo>
                    <a:pt x="29" y="2"/>
                  </a:lnTo>
                  <a:lnTo>
                    <a:pt x="15" y="4"/>
                  </a:lnTo>
                  <a:lnTo>
                    <a:pt x="5" y="8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5" y="20"/>
                  </a:lnTo>
                  <a:lnTo>
                    <a:pt x="29" y="22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1269" y="1466"/>
              <a:ext cx="61" cy="63"/>
            </a:xfrm>
            <a:custGeom>
              <a:avLst/>
              <a:gdLst>
                <a:gd name="T0" fmla="*/ 61 w 61"/>
                <a:gd name="T1" fmla="*/ 20 h 63"/>
                <a:gd name="T2" fmla="*/ 41 w 61"/>
                <a:gd name="T3" fmla="*/ 16 h 63"/>
                <a:gd name="T4" fmla="*/ 22 w 61"/>
                <a:gd name="T5" fmla="*/ 12 h 63"/>
                <a:gd name="T6" fmla="*/ 10 w 61"/>
                <a:gd name="T7" fmla="*/ 6 h 63"/>
                <a:gd name="T8" fmla="*/ 2 w 61"/>
                <a:gd name="T9" fmla="*/ 0 h 63"/>
                <a:gd name="T10" fmla="*/ 0 w 61"/>
                <a:gd name="T11" fmla="*/ 0 h 63"/>
                <a:gd name="T12" fmla="*/ 0 w 61"/>
                <a:gd name="T13" fmla="*/ 2 h 63"/>
                <a:gd name="T14" fmla="*/ 0 w 61"/>
                <a:gd name="T15" fmla="*/ 2 h 63"/>
                <a:gd name="T16" fmla="*/ 0 w 61"/>
                <a:gd name="T17" fmla="*/ 4 h 63"/>
                <a:gd name="T18" fmla="*/ 4 w 61"/>
                <a:gd name="T19" fmla="*/ 28 h 63"/>
                <a:gd name="T20" fmla="*/ 8 w 61"/>
                <a:gd name="T21" fmla="*/ 37 h 63"/>
                <a:gd name="T22" fmla="*/ 20 w 61"/>
                <a:gd name="T23" fmla="*/ 47 h 63"/>
                <a:gd name="T24" fmla="*/ 37 w 61"/>
                <a:gd name="T25" fmla="*/ 55 h 63"/>
                <a:gd name="T26" fmla="*/ 61 w 61"/>
                <a:gd name="T27" fmla="*/ 63 h 63"/>
                <a:gd name="T28" fmla="*/ 61 w 61"/>
                <a:gd name="T29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3">
                  <a:moveTo>
                    <a:pt x="61" y="20"/>
                  </a:moveTo>
                  <a:lnTo>
                    <a:pt x="41" y="16"/>
                  </a:lnTo>
                  <a:lnTo>
                    <a:pt x="22" y="12"/>
                  </a:lnTo>
                  <a:lnTo>
                    <a:pt x="10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8"/>
                  </a:lnTo>
                  <a:lnTo>
                    <a:pt x="8" y="37"/>
                  </a:lnTo>
                  <a:lnTo>
                    <a:pt x="20" y="47"/>
                  </a:lnTo>
                  <a:lnTo>
                    <a:pt x="37" y="55"/>
                  </a:lnTo>
                  <a:lnTo>
                    <a:pt x="61" y="63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1421" y="1464"/>
              <a:ext cx="175" cy="71"/>
            </a:xfrm>
            <a:custGeom>
              <a:avLst/>
              <a:gdLst>
                <a:gd name="T0" fmla="*/ 173 w 175"/>
                <a:gd name="T1" fmla="*/ 4 h 71"/>
                <a:gd name="T2" fmla="*/ 173 w 175"/>
                <a:gd name="T3" fmla="*/ 2 h 71"/>
                <a:gd name="T4" fmla="*/ 173 w 175"/>
                <a:gd name="T5" fmla="*/ 2 h 71"/>
                <a:gd name="T6" fmla="*/ 173 w 175"/>
                <a:gd name="T7" fmla="*/ 2 h 71"/>
                <a:gd name="T8" fmla="*/ 171 w 175"/>
                <a:gd name="T9" fmla="*/ 0 h 71"/>
                <a:gd name="T10" fmla="*/ 165 w 175"/>
                <a:gd name="T11" fmla="*/ 6 h 71"/>
                <a:gd name="T12" fmla="*/ 154 w 175"/>
                <a:gd name="T13" fmla="*/ 10 h 71"/>
                <a:gd name="T14" fmla="*/ 140 w 175"/>
                <a:gd name="T15" fmla="*/ 14 h 71"/>
                <a:gd name="T16" fmla="*/ 124 w 175"/>
                <a:gd name="T17" fmla="*/ 18 h 71"/>
                <a:gd name="T18" fmla="*/ 103 w 175"/>
                <a:gd name="T19" fmla="*/ 22 h 71"/>
                <a:gd name="T20" fmla="*/ 80 w 175"/>
                <a:gd name="T21" fmla="*/ 24 h 71"/>
                <a:gd name="T22" fmla="*/ 56 w 175"/>
                <a:gd name="T23" fmla="*/ 26 h 71"/>
                <a:gd name="T24" fmla="*/ 29 w 175"/>
                <a:gd name="T25" fmla="*/ 26 h 71"/>
                <a:gd name="T26" fmla="*/ 21 w 175"/>
                <a:gd name="T27" fmla="*/ 26 h 71"/>
                <a:gd name="T28" fmla="*/ 14 w 175"/>
                <a:gd name="T29" fmla="*/ 26 h 71"/>
                <a:gd name="T30" fmla="*/ 6 w 175"/>
                <a:gd name="T31" fmla="*/ 26 h 71"/>
                <a:gd name="T32" fmla="*/ 0 w 175"/>
                <a:gd name="T33" fmla="*/ 26 h 71"/>
                <a:gd name="T34" fmla="*/ 0 w 175"/>
                <a:gd name="T35" fmla="*/ 71 h 71"/>
                <a:gd name="T36" fmla="*/ 8 w 175"/>
                <a:gd name="T37" fmla="*/ 71 h 71"/>
                <a:gd name="T38" fmla="*/ 17 w 175"/>
                <a:gd name="T39" fmla="*/ 71 h 71"/>
                <a:gd name="T40" fmla="*/ 23 w 175"/>
                <a:gd name="T41" fmla="*/ 71 h 71"/>
                <a:gd name="T42" fmla="*/ 31 w 175"/>
                <a:gd name="T43" fmla="*/ 71 h 71"/>
                <a:gd name="T44" fmla="*/ 60 w 175"/>
                <a:gd name="T45" fmla="*/ 71 h 71"/>
                <a:gd name="T46" fmla="*/ 87 w 175"/>
                <a:gd name="T47" fmla="*/ 67 h 71"/>
                <a:gd name="T48" fmla="*/ 111 w 175"/>
                <a:gd name="T49" fmla="*/ 63 h 71"/>
                <a:gd name="T50" fmla="*/ 134 w 175"/>
                <a:gd name="T51" fmla="*/ 57 h 71"/>
                <a:gd name="T52" fmla="*/ 150 w 175"/>
                <a:gd name="T53" fmla="*/ 51 h 71"/>
                <a:gd name="T54" fmla="*/ 165 w 175"/>
                <a:gd name="T55" fmla="*/ 43 h 71"/>
                <a:gd name="T56" fmla="*/ 173 w 175"/>
                <a:gd name="T57" fmla="*/ 35 h 71"/>
                <a:gd name="T58" fmla="*/ 175 w 175"/>
                <a:gd name="T59" fmla="*/ 28 h 71"/>
                <a:gd name="T60" fmla="*/ 173 w 175"/>
                <a:gd name="T61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71">
                  <a:moveTo>
                    <a:pt x="173" y="4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1" y="0"/>
                  </a:lnTo>
                  <a:lnTo>
                    <a:pt x="165" y="6"/>
                  </a:lnTo>
                  <a:lnTo>
                    <a:pt x="154" y="10"/>
                  </a:lnTo>
                  <a:lnTo>
                    <a:pt x="140" y="14"/>
                  </a:lnTo>
                  <a:lnTo>
                    <a:pt x="124" y="18"/>
                  </a:lnTo>
                  <a:lnTo>
                    <a:pt x="103" y="22"/>
                  </a:lnTo>
                  <a:lnTo>
                    <a:pt x="80" y="24"/>
                  </a:lnTo>
                  <a:lnTo>
                    <a:pt x="56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17" y="71"/>
                  </a:lnTo>
                  <a:lnTo>
                    <a:pt x="23" y="71"/>
                  </a:lnTo>
                  <a:lnTo>
                    <a:pt x="31" y="71"/>
                  </a:lnTo>
                  <a:lnTo>
                    <a:pt x="60" y="71"/>
                  </a:lnTo>
                  <a:lnTo>
                    <a:pt x="87" y="67"/>
                  </a:lnTo>
                  <a:lnTo>
                    <a:pt x="111" y="63"/>
                  </a:lnTo>
                  <a:lnTo>
                    <a:pt x="134" y="57"/>
                  </a:lnTo>
                  <a:lnTo>
                    <a:pt x="150" y="51"/>
                  </a:lnTo>
                  <a:lnTo>
                    <a:pt x="165" y="43"/>
                  </a:lnTo>
                  <a:lnTo>
                    <a:pt x="173" y="35"/>
                  </a:lnTo>
                  <a:lnTo>
                    <a:pt x="175" y="28"/>
                  </a:lnTo>
                  <a:lnTo>
                    <a:pt x="173" y="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1032" y="1523"/>
              <a:ext cx="253" cy="133"/>
            </a:xfrm>
            <a:custGeom>
              <a:avLst/>
              <a:gdLst>
                <a:gd name="T0" fmla="*/ 235 w 253"/>
                <a:gd name="T1" fmla="*/ 0 h 133"/>
                <a:gd name="T2" fmla="*/ 57 w 253"/>
                <a:gd name="T3" fmla="*/ 43 h 133"/>
                <a:gd name="T4" fmla="*/ 41 w 253"/>
                <a:gd name="T5" fmla="*/ 33 h 133"/>
                <a:gd name="T6" fmla="*/ 4 w 253"/>
                <a:gd name="T7" fmla="*/ 39 h 133"/>
                <a:gd name="T8" fmla="*/ 4 w 253"/>
                <a:gd name="T9" fmla="*/ 41 h 133"/>
                <a:gd name="T10" fmla="*/ 2 w 253"/>
                <a:gd name="T11" fmla="*/ 49 h 133"/>
                <a:gd name="T12" fmla="*/ 0 w 253"/>
                <a:gd name="T13" fmla="*/ 61 h 133"/>
                <a:gd name="T14" fmla="*/ 0 w 253"/>
                <a:gd name="T15" fmla="*/ 72 h 133"/>
                <a:gd name="T16" fmla="*/ 2 w 253"/>
                <a:gd name="T17" fmla="*/ 88 h 133"/>
                <a:gd name="T18" fmla="*/ 10 w 253"/>
                <a:gd name="T19" fmla="*/ 102 h 133"/>
                <a:gd name="T20" fmla="*/ 25 w 253"/>
                <a:gd name="T21" fmla="*/ 115 h 133"/>
                <a:gd name="T22" fmla="*/ 47 w 253"/>
                <a:gd name="T23" fmla="*/ 127 h 133"/>
                <a:gd name="T24" fmla="*/ 72 w 253"/>
                <a:gd name="T25" fmla="*/ 133 h 133"/>
                <a:gd name="T26" fmla="*/ 88 w 253"/>
                <a:gd name="T27" fmla="*/ 133 h 133"/>
                <a:gd name="T28" fmla="*/ 101 w 253"/>
                <a:gd name="T29" fmla="*/ 129 h 133"/>
                <a:gd name="T30" fmla="*/ 111 w 253"/>
                <a:gd name="T31" fmla="*/ 121 h 133"/>
                <a:gd name="T32" fmla="*/ 115 w 253"/>
                <a:gd name="T33" fmla="*/ 111 h 133"/>
                <a:gd name="T34" fmla="*/ 117 w 253"/>
                <a:gd name="T35" fmla="*/ 104 h 133"/>
                <a:gd name="T36" fmla="*/ 119 w 253"/>
                <a:gd name="T37" fmla="*/ 96 h 133"/>
                <a:gd name="T38" fmla="*/ 119 w 253"/>
                <a:gd name="T39" fmla="*/ 94 h 133"/>
                <a:gd name="T40" fmla="*/ 125 w 253"/>
                <a:gd name="T41" fmla="*/ 78 h 133"/>
                <a:gd name="T42" fmla="*/ 253 w 253"/>
                <a:gd name="T43" fmla="*/ 12 h 133"/>
                <a:gd name="T44" fmla="*/ 235 w 253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33">
                  <a:moveTo>
                    <a:pt x="235" y="0"/>
                  </a:moveTo>
                  <a:lnTo>
                    <a:pt x="57" y="43"/>
                  </a:lnTo>
                  <a:lnTo>
                    <a:pt x="41" y="33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2" y="88"/>
                  </a:lnTo>
                  <a:lnTo>
                    <a:pt x="10" y="102"/>
                  </a:lnTo>
                  <a:lnTo>
                    <a:pt x="25" y="115"/>
                  </a:lnTo>
                  <a:lnTo>
                    <a:pt x="47" y="127"/>
                  </a:lnTo>
                  <a:lnTo>
                    <a:pt x="72" y="133"/>
                  </a:lnTo>
                  <a:lnTo>
                    <a:pt x="88" y="133"/>
                  </a:lnTo>
                  <a:lnTo>
                    <a:pt x="101" y="129"/>
                  </a:lnTo>
                  <a:lnTo>
                    <a:pt x="111" y="121"/>
                  </a:lnTo>
                  <a:lnTo>
                    <a:pt x="115" y="111"/>
                  </a:lnTo>
                  <a:lnTo>
                    <a:pt x="117" y="104"/>
                  </a:lnTo>
                  <a:lnTo>
                    <a:pt x="119" y="96"/>
                  </a:lnTo>
                  <a:lnTo>
                    <a:pt x="119" y="94"/>
                  </a:lnTo>
                  <a:lnTo>
                    <a:pt x="125" y="78"/>
                  </a:lnTo>
                  <a:lnTo>
                    <a:pt x="253" y="1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1582" y="1517"/>
              <a:ext cx="237" cy="92"/>
            </a:xfrm>
            <a:custGeom>
              <a:avLst/>
              <a:gdLst>
                <a:gd name="T0" fmla="*/ 18 w 237"/>
                <a:gd name="T1" fmla="*/ 0 h 92"/>
                <a:gd name="T2" fmla="*/ 173 w 237"/>
                <a:gd name="T3" fmla="*/ 33 h 92"/>
                <a:gd name="T4" fmla="*/ 214 w 237"/>
                <a:gd name="T5" fmla="*/ 45 h 92"/>
                <a:gd name="T6" fmla="*/ 218 w 237"/>
                <a:gd name="T7" fmla="*/ 47 h 92"/>
                <a:gd name="T8" fmla="*/ 228 w 237"/>
                <a:gd name="T9" fmla="*/ 55 h 92"/>
                <a:gd name="T10" fmla="*/ 237 w 237"/>
                <a:gd name="T11" fmla="*/ 67 h 92"/>
                <a:gd name="T12" fmla="*/ 234 w 237"/>
                <a:gd name="T13" fmla="*/ 84 h 92"/>
                <a:gd name="T14" fmla="*/ 228 w 237"/>
                <a:gd name="T15" fmla="*/ 92 h 92"/>
                <a:gd name="T16" fmla="*/ 216 w 237"/>
                <a:gd name="T17" fmla="*/ 92 h 92"/>
                <a:gd name="T18" fmla="*/ 204 w 237"/>
                <a:gd name="T19" fmla="*/ 90 h 92"/>
                <a:gd name="T20" fmla="*/ 189 w 237"/>
                <a:gd name="T21" fmla="*/ 86 h 92"/>
                <a:gd name="T22" fmla="*/ 177 w 237"/>
                <a:gd name="T23" fmla="*/ 80 h 92"/>
                <a:gd name="T24" fmla="*/ 164 w 237"/>
                <a:gd name="T25" fmla="*/ 72 h 92"/>
                <a:gd name="T26" fmla="*/ 156 w 237"/>
                <a:gd name="T27" fmla="*/ 69 h 92"/>
                <a:gd name="T28" fmla="*/ 154 w 237"/>
                <a:gd name="T29" fmla="*/ 67 h 92"/>
                <a:gd name="T30" fmla="*/ 148 w 237"/>
                <a:gd name="T31" fmla="*/ 49 h 92"/>
                <a:gd name="T32" fmla="*/ 0 w 237"/>
                <a:gd name="T33" fmla="*/ 8 h 92"/>
                <a:gd name="T34" fmla="*/ 18 w 237"/>
                <a:gd name="T3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92">
                  <a:moveTo>
                    <a:pt x="18" y="0"/>
                  </a:moveTo>
                  <a:lnTo>
                    <a:pt x="173" y="33"/>
                  </a:lnTo>
                  <a:lnTo>
                    <a:pt x="214" y="45"/>
                  </a:lnTo>
                  <a:lnTo>
                    <a:pt x="218" y="47"/>
                  </a:lnTo>
                  <a:lnTo>
                    <a:pt x="228" y="55"/>
                  </a:lnTo>
                  <a:lnTo>
                    <a:pt x="237" y="67"/>
                  </a:lnTo>
                  <a:lnTo>
                    <a:pt x="234" y="84"/>
                  </a:lnTo>
                  <a:lnTo>
                    <a:pt x="228" y="92"/>
                  </a:lnTo>
                  <a:lnTo>
                    <a:pt x="216" y="92"/>
                  </a:lnTo>
                  <a:lnTo>
                    <a:pt x="204" y="90"/>
                  </a:lnTo>
                  <a:lnTo>
                    <a:pt x="189" y="86"/>
                  </a:lnTo>
                  <a:lnTo>
                    <a:pt x="177" y="80"/>
                  </a:lnTo>
                  <a:lnTo>
                    <a:pt x="164" y="72"/>
                  </a:lnTo>
                  <a:lnTo>
                    <a:pt x="156" y="69"/>
                  </a:lnTo>
                  <a:lnTo>
                    <a:pt x="154" y="67"/>
                  </a:lnTo>
                  <a:lnTo>
                    <a:pt x="148" y="49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1077" y="1533"/>
              <a:ext cx="688" cy="123"/>
            </a:xfrm>
            <a:custGeom>
              <a:avLst/>
              <a:gdLst>
                <a:gd name="T0" fmla="*/ 680 w 688"/>
                <a:gd name="T1" fmla="*/ 9 h 123"/>
                <a:gd name="T2" fmla="*/ 665 w 688"/>
                <a:gd name="T3" fmla="*/ 31 h 123"/>
                <a:gd name="T4" fmla="*/ 641 w 688"/>
                <a:gd name="T5" fmla="*/ 49 h 123"/>
                <a:gd name="T6" fmla="*/ 604 w 688"/>
                <a:gd name="T7" fmla="*/ 66 h 123"/>
                <a:gd name="T8" fmla="*/ 556 w 688"/>
                <a:gd name="T9" fmla="*/ 80 h 123"/>
                <a:gd name="T10" fmla="*/ 501 w 688"/>
                <a:gd name="T11" fmla="*/ 92 h 123"/>
                <a:gd name="T12" fmla="*/ 441 w 688"/>
                <a:gd name="T13" fmla="*/ 99 h 123"/>
                <a:gd name="T14" fmla="*/ 373 w 688"/>
                <a:gd name="T15" fmla="*/ 103 h 123"/>
                <a:gd name="T16" fmla="*/ 307 w 688"/>
                <a:gd name="T17" fmla="*/ 103 h 123"/>
                <a:gd name="T18" fmla="*/ 247 w 688"/>
                <a:gd name="T19" fmla="*/ 99 h 123"/>
                <a:gd name="T20" fmla="*/ 190 w 688"/>
                <a:gd name="T21" fmla="*/ 94 h 123"/>
                <a:gd name="T22" fmla="*/ 138 w 688"/>
                <a:gd name="T23" fmla="*/ 84 h 123"/>
                <a:gd name="T24" fmla="*/ 95 w 688"/>
                <a:gd name="T25" fmla="*/ 72 h 123"/>
                <a:gd name="T26" fmla="*/ 56 w 688"/>
                <a:gd name="T27" fmla="*/ 58 h 123"/>
                <a:gd name="T28" fmla="*/ 27 w 688"/>
                <a:gd name="T29" fmla="*/ 43 h 123"/>
                <a:gd name="T30" fmla="*/ 6 w 688"/>
                <a:gd name="T31" fmla="*/ 25 h 123"/>
                <a:gd name="T32" fmla="*/ 0 w 688"/>
                <a:gd name="T33" fmla="*/ 17 h 123"/>
                <a:gd name="T34" fmla="*/ 0 w 688"/>
                <a:gd name="T35" fmla="*/ 17 h 123"/>
                <a:gd name="T36" fmla="*/ 2 w 688"/>
                <a:gd name="T37" fmla="*/ 29 h 123"/>
                <a:gd name="T38" fmla="*/ 17 w 688"/>
                <a:gd name="T39" fmla="*/ 49 h 123"/>
                <a:gd name="T40" fmla="*/ 41 w 688"/>
                <a:gd name="T41" fmla="*/ 68 h 123"/>
                <a:gd name="T42" fmla="*/ 78 w 688"/>
                <a:gd name="T43" fmla="*/ 84 h 123"/>
                <a:gd name="T44" fmla="*/ 126 w 688"/>
                <a:gd name="T45" fmla="*/ 99 h 123"/>
                <a:gd name="T46" fmla="*/ 181 w 688"/>
                <a:gd name="T47" fmla="*/ 111 h 123"/>
                <a:gd name="T48" fmla="*/ 241 w 688"/>
                <a:gd name="T49" fmla="*/ 119 h 123"/>
                <a:gd name="T50" fmla="*/ 309 w 688"/>
                <a:gd name="T51" fmla="*/ 123 h 123"/>
                <a:gd name="T52" fmla="*/ 379 w 688"/>
                <a:gd name="T53" fmla="*/ 123 h 123"/>
                <a:gd name="T54" fmla="*/ 447 w 688"/>
                <a:gd name="T55" fmla="*/ 119 h 123"/>
                <a:gd name="T56" fmla="*/ 507 w 688"/>
                <a:gd name="T57" fmla="*/ 111 h 123"/>
                <a:gd name="T58" fmla="*/ 562 w 688"/>
                <a:gd name="T59" fmla="*/ 99 h 123"/>
                <a:gd name="T60" fmla="*/ 610 w 688"/>
                <a:gd name="T61" fmla="*/ 84 h 123"/>
                <a:gd name="T62" fmla="*/ 647 w 688"/>
                <a:gd name="T63" fmla="*/ 68 h 123"/>
                <a:gd name="T64" fmla="*/ 671 w 688"/>
                <a:gd name="T65" fmla="*/ 49 h 123"/>
                <a:gd name="T66" fmla="*/ 686 w 688"/>
                <a:gd name="T67" fmla="*/ 29 h 123"/>
                <a:gd name="T68" fmla="*/ 688 w 688"/>
                <a:gd name="T69" fmla="*/ 13 h 123"/>
                <a:gd name="T70" fmla="*/ 684 w 688"/>
                <a:gd name="T71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123">
                  <a:moveTo>
                    <a:pt x="682" y="0"/>
                  </a:moveTo>
                  <a:lnTo>
                    <a:pt x="680" y="9"/>
                  </a:lnTo>
                  <a:lnTo>
                    <a:pt x="676" y="21"/>
                  </a:lnTo>
                  <a:lnTo>
                    <a:pt x="665" y="31"/>
                  </a:lnTo>
                  <a:lnTo>
                    <a:pt x="655" y="41"/>
                  </a:lnTo>
                  <a:lnTo>
                    <a:pt x="641" y="49"/>
                  </a:lnTo>
                  <a:lnTo>
                    <a:pt x="622" y="58"/>
                  </a:lnTo>
                  <a:lnTo>
                    <a:pt x="604" y="66"/>
                  </a:lnTo>
                  <a:lnTo>
                    <a:pt x="581" y="72"/>
                  </a:lnTo>
                  <a:lnTo>
                    <a:pt x="556" y="80"/>
                  </a:lnTo>
                  <a:lnTo>
                    <a:pt x="529" y="86"/>
                  </a:lnTo>
                  <a:lnTo>
                    <a:pt x="501" y="92"/>
                  </a:lnTo>
                  <a:lnTo>
                    <a:pt x="472" y="96"/>
                  </a:lnTo>
                  <a:lnTo>
                    <a:pt x="441" y="99"/>
                  </a:lnTo>
                  <a:lnTo>
                    <a:pt x="408" y="101"/>
                  </a:lnTo>
                  <a:lnTo>
                    <a:pt x="373" y="103"/>
                  </a:lnTo>
                  <a:lnTo>
                    <a:pt x="338" y="103"/>
                  </a:lnTo>
                  <a:lnTo>
                    <a:pt x="307" y="103"/>
                  </a:lnTo>
                  <a:lnTo>
                    <a:pt x="276" y="101"/>
                  </a:lnTo>
                  <a:lnTo>
                    <a:pt x="247" y="99"/>
                  </a:lnTo>
                  <a:lnTo>
                    <a:pt x="218" y="98"/>
                  </a:lnTo>
                  <a:lnTo>
                    <a:pt x="190" y="94"/>
                  </a:lnTo>
                  <a:lnTo>
                    <a:pt x="165" y="90"/>
                  </a:lnTo>
                  <a:lnTo>
                    <a:pt x="138" y="84"/>
                  </a:lnTo>
                  <a:lnTo>
                    <a:pt x="115" y="78"/>
                  </a:lnTo>
                  <a:lnTo>
                    <a:pt x="95" y="72"/>
                  </a:lnTo>
                  <a:lnTo>
                    <a:pt x="74" y="66"/>
                  </a:lnTo>
                  <a:lnTo>
                    <a:pt x="56" y="58"/>
                  </a:lnTo>
                  <a:lnTo>
                    <a:pt x="41" y="51"/>
                  </a:lnTo>
                  <a:lnTo>
                    <a:pt x="27" y="43"/>
                  </a:lnTo>
                  <a:lnTo>
                    <a:pt x="15" y="33"/>
                  </a:lnTo>
                  <a:lnTo>
                    <a:pt x="6" y="2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29"/>
                  </a:lnTo>
                  <a:lnTo>
                    <a:pt x="6" y="39"/>
                  </a:lnTo>
                  <a:lnTo>
                    <a:pt x="17" y="49"/>
                  </a:lnTo>
                  <a:lnTo>
                    <a:pt x="27" y="58"/>
                  </a:lnTo>
                  <a:lnTo>
                    <a:pt x="41" y="68"/>
                  </a:lnTo>
                  <a:lnTo>
                    <a:pt x="60" y="76"/>
                  </a:lnTo>
                  <a:lnTo>
                    <a:pt x="78" y="84"/>
                  </a:lnTo>
                  <a:lnTo>
                    <a:pt x="101" y="92"/>
                  </a:lnTo>
                  <a:lnTo>
                    <a:pt x="126" y="99"/>
                  </a:lnTo>
                  <a:lnTo>
                    <a:pt x="153" y="105"/>
                  </a:lnTo>
                  <a:lnTo>
                    <a:pt x="181" y="111"/>
                  </a:lnTo>
                  <a:lnTo>
                    <a:pt x="210" y="115"/>
                  </a:lnTo>
                  <a:lnTo>
                    <a:pt x="241" y="119"/>
                  </a:lnTo>
                  <a:lnTo>
                    <a:pt x="274" y="121"/>
                  </a:lnTo>
                  <a:lnTo>
                    <a:pt x="309" y="123"/>
                  </a:lnTo>
                  <a:lnTo>
                    <a:pt x="344" y="123"/>
                  </a:lnTo>
                  <a:lnTo>
                    <a:pt x="379" y="123"/>
                  </a:lnTo>
                  <a:lnTo>
                    <a:pt x="414" y="121"/>
                  </a:lnTo>
                  <a:lnTo>
                    <a:pt x="447" y="119"/>
                  </a:lnTo>
                  <a:lnTo>
                    <a:pt x="478" y="115"/>
                  </a:lnTo>
                  <a:lnTo>
                    <a:pt x="507" y="111"/>
                  </a:lnTo>
                  <a:lnTo>
                    <a:pt x="536" y="105"/>
                  </a:lnTo>
                  <a:lnTo>
                    <a:pt x="562" y="99"/>
                  </a:lnTo>
                  <a:lnTo>
                    <a:pt x="587" y="92"/>
                  </a:lnTo>
                  <a:lnTo>
                    <a:pt x="610" y="84"/>
                  </a:lnTo>
                  <a:lnTo>
                    <a:pt x="628" y="76"/>
                  </a:lnTo>
                  <a:lnTo>
                    <a:pt x="647" y="68"/>
                  </a:lnTo>
                  <a:lnTo>
                    <a:pt x="661" y="58"/>
                  </a:lnTo>
                  <a:lnTo>
                    <a:pt x="671" y="49"/>
                  </a:lnTo>
                  <a:lnTo>
                    <a:pt x="682" y="39"/>
                  </a:lnTo>
                  <a:lnTo>
                    <a:pt x="686" y="29"/>
                  </a:lnTo>
                  <a:lnTo>
                    <a:pt x="688" y="17"/>
                  </a:lnTo>
                  <a:lnTo>
                    <a:pt x="688" y="13"/>
                  </a:lnTo>
                  <a:lnTo>
                    <a:pt x="686" y="7"/>
                  </a:lnTo>
                  <a:lnTo>
                    <a:pt x="684" y="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1508" y="1456"/>
              <a:ext cx="74" cy="61"/>
            </a:xfrm>
            <a:custGeom>
              <a:avLst/>
              <a:gdLst>
                <a:gd name="T0" fmla="*/ 57 w 74"/>
                <a:gd name="T1" fmla="*/ 61 h 61"/>
                <a:gd name="T2" fmla="*/ 45 w 74"/>
                <a:gd name="T3" fmla="*/ 18 h 61"/>
                <a:gd name="T4" fmla="*/ 0 w 74"/>
                <a:gd name="T5" fmla="*/ 0 h 61"/>
                <a:gd name="T6" fmla="*/ 67 w 74"/>
                <a:gd name="T7" fmla="*/ 14 h 61"/>
                <a:gd name="T8" fmla="*/ 74 w 74"/>
                <a:gd name="T9" fmla="*/ 51 h 61"/>
                <a:gd name="T10" fmla="*/ 57 w 7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1">
                  <a:moveTo>
                    <a:pt x="57" y="61"/>
                  </a:moveTo>
                  <a:lnTo>
                    <a:pt x="45" y="18"/>
                  </a:lnTo>
                  <a:lnTo>
                    <a:pt x="0" y="0"/>
                  </a:lnTo>
                  <a:lnTo>
                    <a:pt x="67" y="14"/>
                  </a:lnTo>
                  <a:lnTo>
                    <a:pt x="74" y="51"/>
                  </a:lnTo>
                  <a:lnTo>
                    <a:pt x="5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1606" y="1601"/>
              <a:ext cx="342" cy="1372"/>
            </a:xfrm>
            <a:custGeom>
              <a:avLst/>
              <a:gdLst>
                <a:gd name="T0" fmla="*/ 330 w 342"/>
                <a:gd name="T1" fmla="*/ 0 h 1372"/>
                <a:gd name="T2" fmla="*/ 315 w 342"/>
                <a:gd name="T3" fmla="*/ 20 h 1372"/>
                <a:gd name="T4" fmla="*/ 303 w 342"/>
                <a:gd name="T5" fmla="*/ 37 h 1372"/>
                <a:gd name="T6" fmla="*/ 291 w 342"/>
                <a:gd name="T7" fmla="*/ 55 h 1372"/>
                <a:gd name="T8" fmla="*/ 270 w 342"/>
                <a:gd name="T9" fmla="*/ 73 h 1372"/>
                <a:gd name="T10" fmla="*/ 237 w 342"/>
                <a:gd name="T11" fmla="*/ 90 h 1372"/>
                <a:gd name="T12" fmla="*/ 186 w 342"/>
                <a:gd name="T13" fmla="*/ 108 h 1372"/>
                <a:gd name="T14" fmla="*/ 110 w 342"/>
                <a:gd name="T15" fmla="*/ 127 h 1372"/>
                <a:gd name="T16" fmla="*/ 5 w 342"/>
                <a:gd name="T17" fmla="*/ 149 h 1372"/>
                <a:gd name="T18" fmla="*/ 11 w 342"/>
                <a:gd name="T19" fmla="*/ 407 h 1372"/>
                <a:gd name="T20" fmla="*/ 15 w 342"/>
                <a:gd name="T21" fmla="*/ 754 h 1372"/>
                <a:gd name="T22" fmla="*/ 15 w 342"/>
                <a:gd name="T23" fmla="*/ 1104 h 1372"/>
                <a:gd name="T24" fmla="*/ 0 w 342"/>
                <a:gd name="T25" fmla="*/ 1372 h 1372"/>
                <a:gd name="T26" fmla="*/ 37 w 342"/>
                <a:gd name="T27" fmla="*/ 1368 h 1372"/>
                <a:gd name="T28" fmla="*/ 72 w 342"/>
                <a:gd name="T29" fmla="*/ 1362 h 1372"/>
                <a:gd name="T30" fmla="*/ 105 w 342"/>
                <a:gd name="T31" fmla="*/ 1356 h 1372"/>
                <a:gd name="T32" fmla="*/ 136 w 342"/>
                <a:gd name="T33" fmla="*/ 1351 h 1372"/>
                <a:gd name="T34" fmla="*/ 167 w 342"/>
                <a:gd name="T35" fmla="*/ 1343 h 1372"/>
                <a:gd name="T36" fmla="*/ 196 w 342"/>
                <a:gd name="T37" fmla="*/ 1335 h 1372"/>
                <a:gd name="T38" fmla="*/ 221 w 342"/>
                <a:gd name="T39" fmla="*/ 1327 h 1372"/>
                <a:gd name="T40" fmla="*/ 245 w 342"/>
                <a:gd name="T41" fmla="*/ 1317 h 1372"/>
                <a:gd name="T42" fmla="*/ 266 w 342"/>
                <a:gd name="T43" fmla="*/ 1307 h 1372"/>
                <a:gd name="T44" fmla="*/ 287 w 342"/>
                <a:gd name="T45" fmla="*/ 1296 h 1372"/>
                <a:gd name="T46" fmla="*/ 303 w 342"/>
                <a:gd name="T47" fmla="*/ 1286 h 1372"/>
                <a:gd name="T48" fmla="*/ 318 w 342"/>
                <a:gd name="T49" fmla="*/ 1274 h 1372"/>
                <a:gd name="T50" fmla="*/ 328 w 342"/>
                <a:gd name="T51" fmla="*/ 1262 h 1372"/>
                <a:gd name="T52" fmla="*/ 336 w 342"/>
                <a:gd name="T53" fmla="*/ 1251 h 1372"/>
                <a:gd name="T54" fmla="*/ 340 w 342"/>
                <a:gd name="T55" fmla="*/ 1239 h 1372"/>
                <a:gd name="T56" fmla="*/ 342 w 342"/>
                <a:gd name="T57" fmla="*/ 1225 h 1372"/>
                <a:gd name="T58" fmla="*/ 340 w 342"/>
                <a:gd name="T59" fmla="*/ 1069 h 1372"/>
                <a:gd name="T60" fmla="*/ 336 w 342"/>
                <a:gd name="T61" fmla="*/ 714 h 1372"/>
                <a:gd name="T62" fmla="*/ 332 w 342"/>
                <a:gd name="T63" fmla="*/ 307 h 1372"/>
                <a:gd name="T64" fmla="*/ 330 w 342"/>
                <a:gd name="T65" fmla="*/ 0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" h="1372">
                  <a:moveTo>
                    <a:pt x="330" y="0"/>
                  </a:moveTo>
                  <a:lnTo>
                    <a:pt x="315" y="20"/>
                  </a:lnTo>
                  <a:lnTo>
                    <a:pt x="303" y="37"/>
                  </a:lnTo>
                  <a:lnTo>
                    <a:pt x="291" y="55"/>
                  </a:lnTo>
                  <a:lnTo>
                    <a:pt x="270" y="73"/>
                  </a:lnTo>
                  <a:lnTo>
                    <a:pt x="237" y="90"/>
                  </a:lnTo>
                  <a:lnTo>
                    <a:pt x="186" y="108"/>
                  </a:lnTo>
                  <a:lnTo>
                    <a:pt x="110" y="127"/>
                  </a:lnTo>
                  <a:lnTo>
                    <a:pt x="5" y="149"/>
                  </a:lnTo>
                  <a:lnTo>
                    <a:pt x="11" y="407"/>
                  </a:lnTo>
                  <a:lnTo>
                    <a:pt x="15" y="754"/>
                  </a:lnTo>
                  <a:lnTo>
                    <a:pt x="15" y="1104"/>
                  </a:lnTo>
                  <a:lnTo>
                    <a:pt x="0" y="1372"/>
                  </a:lnTo>
                  <a:lnTo>
                    <a:pt x="37" y="1368"/>
                  </a:lnTo>
                  <a:lnTo>
                    <a:pt x="72" y="1362"/>
                  </a:lnTo>
                  <a:lnTo>
                    <a:pt x="105" y="1356"/>
                  </a:lnTo>
                  <a:lnTo>
                    <a:pt x="136" y="1351"/>
                  </a:lnTo>
                  <a:lnTo>
                    <a:pt x="167" y="1343"/>
                  </a:lnTo>
                  <a:lnTo>
                    <a:pt x="196" y="1335"/>
                  </a:lnTo>
                  <a:lnTo>
                    <a:pt x="221" y="1327"/>
                  </a:lnTo>
                  <a:lnTo>
                    <a:pt x="245" y="1317"/>
                  </a:lnTo>
                  <a:lnTo>
                    <a:pt x="266" y="1307"/>
                  </a:lnTo>
                  <a:lnTo>
                    <a:pt x="287" y="1296"/>
                  </a:lnTo>
                  <a:lnTo>
                    <a:pt x="303" y="1286"/>
                  </a:lnTo>
                  <a:lnTo>
                    <a:pt x="318" y="1274"/>
                  </a:lnTo>
                  <a:lnTo>
                    <a:pt x="328" y="1262"/>
                  </a:lnTo>
                  <a:lnTo>
                    <a:pt x="336" y="1251"/>
                  </a:lnTo>
                  <a:lnTo>
                    <a:pt x="340" y="1239"/>
                  </a:lnTo>
                  <a:lnTo>
                    <a:pt x="342" y="1225"/>
                  </a:lnTo>
                  <a:lnTo>
                    <a:pt x="340" y="1069"/>
                  </a:lnTo>
                  <a:lnTo>
                    <a:pt x="336" y="714"/>
                  </a:lnTo>
                  <a:lnTo>
                    <a:pt x="332" y="30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1036" y="1844"/>
              <a:ext cx="680" cy="655"/>
            </a:xfrm>
            <a:custGeom>
              <a:avLst/>
              <a:gdLst>
                <a:gd name="T0" fmla="*/ 375 w 680"/>
                <a:gd name="T1" fmla="*/ 653 h 655"/>
                <a:gd name="T2" fmla="*/ 441 w 680"/>
                <a:gd name="T3" fmla="*/ 640 h 655"/>
                <a:gd name="T4" fmla="*/ 502 w 680"/>
                <a:gd name="T5" fmla="*/ 616 h 655"/>
                <a:gd name="T6" fmla="*/ 556 w 680"/>
                <a:gd name="T7" fmla="*/ 581 h 655"/>
                <a:gd name="T8" fmla="*/ 601 w 680"/>
                <a:gd name="T9" fmla="*/ 536 h 655"/>
                <a:gd name="T10" fmla="*/ 638 w 680"/>
                <a:gd name="T11" fmla="*/ 483 h 655"/>
                <a:gd name="T12" fmla="*/ 665 w 680"/>
                <a:gd name="T13" fmla="*/ 425 h 655"/>
                <a:gd name="T14" fmla="*/ 677 w 680"/>
                <a:gd name="T15" fmla="*/ 360 h 655"/>
                <a:gd name="T16" fmla="*/ 677 w 680"/>
                <a:gd name="T17" fmla="*/ 293 h 655"/>
                <a:gd name="T18" fmla="*/ 665 w 680"/>
                <a:gd name="T19" fmla="*/ 229 h 655"/>
                <a:gd name="T20" fmla="*/ 638 w 680"/>
                <a:gd name="T21" fmla="*/ 172 h 655"/>
                <a:gd name="T22" fmla="*/ 601 w 680"/>
                <a:gd name="T23" fmla="*/ 119 h 655"/>
                <a:gd name="T24" fmla="*/ 556 w 680"/>
                <a:gd name="T25" fmla="*/ 74 h 655"/>
                <a:gd name="T26" fmla="*/ 502 w 680"/>
                <a:gd name="T27" fmla="*/ 39 h 655"/>
                <a:gd name="T28" fmla="*/ 441 w 680"/>
                <a:gd name="T29" fmla="*/ 15 h 655"/>
                <a:gd name="T30" fmla="*/ 375 w 680"/>
                <a:gd name="T31" fmla="*/ 2 h 655"/>
                <a:gd name="T32" fmla="*/ 305 w 680"/>
                <a:gd name="T33" fmla="*/ 2 h 655"/>
                <a:gd name="T34" fmla="*/ 239 w 680"/>
                <a:gd name="T35" fmla="*/ 15 h 655"/>
                <a:gd name="T36" fmla="*/ 177 w 680"/>
                <a:gd name="T37" fmla="*/ 39 h 655"/>
                <a:gd name="T38" fmla="*/ 123 w 680"/>
                <a:gd name="T39" fmla="*/ 74 h 655"/>
                <a:gd name="T40" fmla="*/ 78 w 680"/>
                <a:gd name="T41" fmla="*/ 119 h 655"/>
                <a:gd name="T42" fmla="*/ 41 w 680"/>
                <a:gd name="T43" fmla="*/ 172 h 655"/>
                <a:gd name="T44" fmla="*/ 14 w 680"/>
                <a:gd name="T45" fmla="*/ 229 h 655"/>
                <a:gd name="T46" fmla="*/ 2 w 680"/>
                <a:gd name="T47" fmla="*/ 293 h 655"/>
                <a:gd name="T48" fmla="*/ 2 w 680"/>
                <a:gd name="T49" fmla="*/ 360 h 655"/>
                <a:gd name="T50" fmla="*/ 14 w 680"/>
                <a:gd name="T51" fmla="*/ 425 h 655"/>
                <a:gd name="T52" fmla="*/ 41 w 680"/>
                <a:gd name="T53" fmla="*/ 483 h 655"/>
                <a:gd name="T54" fmla="*/ 78 w 680"/>
                <a:gd name="T55" fmla="*/ 536 h 655"/>
                <a:gd name="T56" fmla="*/ 123 w 680"/>
                <a:gd name="T57" fmla="*/ 581 h 655"/>
                <a:gd name="T58" fmla="*/ 177 w 680"/>
                <a:gd name="T59" fmla="*/ 616 h 655"/>
                <a:gd name="T60" fmla="*/ 239 w 680"/>
                <a:gd name="T61" fmla="*/ 640 h 655"/>
                <a:gd name="T62" fmla="*/ 305 w 680"/>
                <a:gd name="T6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655">
                  <a:moveTo>
                    <a:pt x="340" y="655"/>
                  </a:moveTo>
                  <a:lnTo>
                    <a:pt x="375" y="653"/>
                  </a:lnTo>
                  <a:lnTo>
                    <a:pt x="408" y="650"/>
                  </a:lnTo>
                  <a:lnTo>
                    <a:pt x="441" y="640"/>
                  </a:lnTo>
                  <a:lnTo>
                    <a:pt x="472" y="630"/>
                  </a:lnTo>
                  <a:lnTo>
                    <a:pt x="502" y="616"/>
                  </a:lnTo>
                  <a:lnTo>
                    <a:pt x="529" y="599"/>
                  </a:lnTo>
                  <a:lnTo>
                    <a:pt x="556" y="581"/>
                  </a:lnTo>
                  <a:lnTo>
                    <a:pt x="581" y="560"/>
                  </a:lnTo>
                  <a:lnTo>
                    <a:pt x="601" y="536"/>
                  </a:lnTo>
                  <a:lnTo>
                    <a:pt x="622" y="511"/>
                  </a:lnTo>
                  <a:lnTo>
                    <a:pt x="638" y="483"/>
                  </a:lnTo>
                  <a:lnTo>
                    <a:pt x="653" y="454"/>
                  </a:lnTo>
                  <a:lnTo>
                    <a:pt x="665" y="425"/>
                  </a:lnTo>
                  <a:lnTo>
                    <a:pt x="673" y="393"/>
                  </a:lnTo>
                  <a:lnTo>
                    <a:pt x="677" y="360"/>
                  </a:lnTo>
                  <a:lnTo>
                    <a:pt x="680" y="327"/>
                  </a:lnTo>
                  <a:lnTo>
                    <a:pt x="677" y="293"/>
                  </a:lnTo>
                  <a:lnTo>
                    <a:pt x="673" y="260"/>
                  </a:lnTo>
                  <a:lnTo>
                    <a:pt x="665" y="229"/>
                  </a:lnTo>
                  <a:lnTo>
                    <a:pt x="653" y="199"/>
                  </a:lnTo>
                  <a:lnTo>
                    <a:pt x="638" y="172"/>
                  </a:lnTo>
                  <a:lnTo>
                    <a:pt x="622" y="145"/>
                  </a:lnTo>
                  <a:lnTo>
                    <a:pt x="601" y="119"/>
                  </a:lnTo>
                  <a:lnTo>
                    <a:pt x="581" y="96"/>
                  </a:lnTo>
                  <a:lnTo>
                    <a:pt x="556" y="74"/>
                  </a:lnTo>
                  <a:lnTo>
                    <a:pt x="529" y="57"/>
                  </a:lnTo>
                  <a:lnTo>
                    <a:pt x="502" y="39"/>
                  </a:lnTo>
                  <a:lnTo>
                    <a:pt x="472" y="25"/>
                  </a:lnTo>
                  <a:lnTo>
                    <a:pt x="441" y="15"/>
                  </a:lnTo>
                  <a:lnTo>
                    <a:pt x="408" y="6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305" y="2"/>
                  </a:lnTo>
                  <a:lnTo>
                    <a:pt x="272" y="6"/>
                  </a:lnTo>
                  <a:lnTo>
                    <a:pt x="239" y="15"/>
                  </a:lnTo>
                  <a:lnTo>
                    <a:pt x="208" y="25"/>
                  </a:lnTo>
                  <a:lnTo>
                    <a:pt x="177" y="39"/>
                  </a:lnTo>
                  <a:lnTo>
                    <a:pt x="150" y="57"/>
                  </a:lnTo>
                  <a:lnTo>
                    <a:pt x="123" y="74"/>
                  </a:lnTo>
                  <a:lnTo>
                    <a:pt x="99" y="96"/>
                  </a:lnTo>
                  <a:lnTo>
                    <a:pt x="78" y="119"/>
                  </a:lnTo>
                  <a:lnTo>
                    <a:pt x="58" y="145"/>
                  </a:lnTo>
                  <a:lnTo>
                    <a:pt x="41" y="172"/>
                  </a:lnTo>
                  <a:lnTo>
                    <a:pt x="27" y="199"/>
                  </a:lnTo>
                  <a:lnTo>
                    <a:pt x="14" y="229"/>
                  </a:lnTo>
                  <a:lnTo>
                    <a:pt x="6" y="260"/>
                  </a:lnTo>
                  <a:lnTo>
                    <a:pt x="2" y="293"/>
                  </a:lnTo>
                  <a:lnTo>
                    <a:pt x="0" y="327"/>
                  </a:lnTo>
                  <a:lnTo>
                    <a:pt x="2" y="360"/>
                  </a:lnTo>
                  <a:lnTo>
                    <a:pt x="6" y="393"/>
                  </a:lnTo>
                  <a:lnTo>
                    <a:pt x="14" y="425"/>
                  </a:lnTo>
                  <a:lnTo>
                    <a:pt x="27" y="454"/>
                  </a:lnTo>
                  <a:lnTo>
                    <a:pt x="41" y="483"/>
                  </a:lnTo>
                  <a:lnTo>
                    <a:pt x="58" y="511"/>
                  </a:lnTo>
                  <a:lnTo>
                    <a:pt x="78" y="536"/>
                  </a:lnTo>
                  <a:lnTo>
                    <a:pt x="99" y="560"/>
                  </a:lnTo>
                  <a:lnTo>
                    <a:pt x="123" y="581"/>
                  </a:lnTo>
                  <a:lnTo>
                    <a:pt x="150" y="599"/>
                  </a:lnTo>
                  <a:lnTo>
                    <a:pt x="177" y="616"/>
                  </a:lnTo>
                  <a:lnTo>
                    <a:pt x="208" y="630"/>
                  </a:lnTo>
                  <a:lnTo>
                    <a:pt x="239" y="640"/>
                  </a:lnTo>
                  <a:lnTo>
                    <a:pt x="272" y="650"/>
                  </a:lnTo>
                  <a:lnTo>
                    <a:pt x="305" y="653"/>
                  </a:lnTo>
                  <a:lnTo>
                    <a:pt x="340" y="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984" y="1683"/>
              <a:ext cx="870" cy="90"/>
            </a:xfrm>
            <a:custGeom>
              <a:avLst/>
              <a:gdLst>
                <a:gd name="T0" fmla="*/ 394 w 870"/>
                <a:gd name="T1" fmla="*/ 75 h 90"/>
                <a:gd name="T2" fmla="*/ 330 w 870"/>
                <a:gd name="T3" fmla="*/ 73 h 90"/>
                <a:gd name="T4" fmla="*/ 268 w 870"/>
                <a:gd name="T5" fmla="*/ 67 h 90"/>
                <a:gd name="T6" fmla="*/ 210 w 870"/>
                <a:gd name="T7" fmla="*/ 61 h 90"/>
                <a:gd name="T8" fmla="*/ 155 w 870"/>
                <a:gd name="T9" fmla="*/ 51 h 90"/>
                <a:gd name="T10" fmla="*/ 105 w 870"/>
                <a:gd name="T11" fmla="*/ 41 h 90"/>
                <a:gd name="T12" fmla="*/ 58 w 870"/>
                <a:gd name="T13" fmla="*/ 30 h 90"/>
                <a:gd name="T14" fmla="*/ 19 w 870"/>
                <a:gd name="T15" fmla="*/ 16 h 90"/>
                <a:gd name="T16" fmla="*/ 15 w 870"/>
                <a:gd name="T17" fmla="*/ 16 h 90"/>
                <a:gd name="T18" fmla="*/ 50 w 870"/>
                <a:gd name="T19" fmla="*/ 34 h 90"/>
                <a:gd name="T20" fmla="*/ 93 w 870"/>
                <a:gd name="T21" fmla="*/ 47 h 90"/>
                <a:gd name="T22" fmla="*/ 143 w 870"/>
                <a:gd name="T23" fmla="*/ 61 h 90"/>
                <a:gd name="T24" fmla="*/ 198 w 870"/>
                <a:gd name="T25" fmla="*/ 73 h 90"/>
                <a:gd name="T26" fmla="*/ 260 w 870"/>
                <a:gd name="T27" fmla="*/ 81 h 90"/>
                <a:gd name="T28" fmla="*/ 326 w 870"/>
                <a:gd name="T29" fmla="*/ 86 h 90"/>
                <a:gd name="T30" fmla="*/ 396 w 870"/>
                <a:gd name="T31" fmla="*/ 90 h 90"/>
                <a:gd name="T32" fmla="*/ 468 w 870"/>
                <a:gd name="T33" fmla="*/ 90 h 90"/>
                <a:gd name="T34" fmla="*/ 540 w 870"/>
                <a:gd name="T35" fmla="*/ 86 h 90"/>
                <a:gd name="T36" fmla="*/ 608 w 870"/>
                <a:gd name="T37" fmla="*/ 81 h 90"/>
                <a:gd name="T38" fmla="*/ 672 w 870"/>
                <a:gd name="T39" fmla="*/ 71 h 90"/>
                <a:gd name="T40" fmla="*/ 729 w 870"/>
                <a:gd name="T41" fmla="*/ 59 h 90"/>
                <a:gd name="T42" fmla="*/ 779 w 870"/>
                <a:gd name="T43" fmla="*/ 45 h 90"/>
                <a:gd name="T44" fmla="*/ 822 w 870"/>
                <a:gd name="T45" fmla="*/ 28 h 90"/>
                <a:gd name="T46" fmla="*/ 855 w 870"/>
                <a:gd name="T47" fmla="*/ 10 h 90"/>
                <a:gd name="T48" fmla="*/ 853 w 870"/>
                <a:gd name="T49" fmla="*/ 8 h 90"/>
                <a:gd name="T50" fmla="*/ 812 w 870"/>
                <a:gd name="T51" fmla="*/ 24 h 90"/>
                <a:gd name="T52" fmla="*/ 767 w 870"/>
                <a:gd name="T53" fmla="*/ 38 h 90"/>
                <a:gd name="T54" fmla="*/ 713 w 870"/>
                <a:gd name="T55" fmla="*/ 49 h 90"/>
                <a:gd name="T56" fmla="*/ 657 w 870"/>
                <a:gd name="T57" fmla="*/ 59 h 90"/>
                <a:gd name="T58" fmla="*/ 596 w 870"/>
                <a:gd name="T59" fmla="*/ 67 h 90"/>
                <a:gd name="T60" fmla="*/ 530 w 870"/>
                <a:gd name="T61" fmla="*/ 71 h 90"/>
                <a:gd name="T62" fmla="*/ 462 w 870"/>
                <a:gd name="T63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0" h="90">
                  <a:moveTo>
                    <a:pt x="427" y="75"/>
                  </a:moveTo>
                  <a:lnTo>
                    <a:pt x="394" y="75"/>
                  </a:lnTo>
                  <a:lnTo>
                    <a:pt x="361" y="73"/>
                  </a:lnTo>
                  <a:lnTo>
                    <a:pt x="330" y="73"/>
                  </a:lnTo>
                  <a:lnTo>
                    <a:pt x="299" y="69"/>
                  </a:lnTo>
                  <a:lnTo>
                    <a:pt x="268" y="67"/>
                  </a:lnTo>
                  <a:lnTo>
                    <a:pt x="239" y="65"/>
                  </a:lnTo>
                  <a:lnTo>
                    <a:pt x="210" y="61"/>
                  </a:lnTo>
                  <a:lnTo>
                    <a:pt x="182" y="55"/>
                  </a:lnTo>
                  <a:lnTo>
                    <a:pt x="155" y="51"/>
                  </a:lnTo>
                  <a:lnTo>
                    <a:pt x="130" y="47"/>
                  </a:lnTo>
                  <a:lnTo>
                    <a:pt x="105" y="41"/>
                  </a:lnTo>
                  <a:lnTo>
                    <a:pt x="81" y="36"/>
                  </a:lnTo>
                  <a:lnTo>
                    <a:pt x="58" y="30"/>
                  </a:lnTo>
                  <a:lnTo>
                    <a:pt x="37" y="22"/>
                  </a:lnTo>
                  <a:lnTo>
                    <a:pt x="19" y="16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31" y="26"/>
                  </a:lnTo>
                  <a:lnTo>
                    <a:pt x="50" y="34"/>
                  </a:lnTo>
                  <a:lnTo>
                    <a:pt x="70" y="41"/>
                  </a:lnTo>
                  <a:lnTo>
                    <a:pt x="93" y="47"/>
                  </a:lnTo>
                  <a:lnTo>
                    <a:pt x="118" y="55"/>
                  </a:lnTo>
                  <a:lnTo>
                    <a:pt x="143" y="61"/>
                  </a:lnTo>
                  <a:lnTo>
                    <a:pt x="169" y="67"/>
                  </a:lnTo>
                  <a:lnTo>
                    <a:pt x="198" y="73"/>
                  </a:lnTo>
                  <a:lnTo>
                    <a:pt x="229" y="77"/>
                  </a:lnTo>
                  <a:lnTo>
                    <a:pt x="260" y="81"/>
                  </a:lnTo>
                  <a:lnTo>
                    <a:pt x="293" y="85"/>
                  </a:lnTo>
                  <a:lnTo>
                    <a:pt x="326" y="86"/>
                  </a:lnTo>
                  <a:lnTo>
                    <a:pt x="359" y="88"/>
                  </a:lnTo>
                  <a:lnTo>
                    <a:pt x="396" y="90"/>
                  </a:lnTo>
                  <a:lnTo>
                    <a:pt x="431" y="90"/>
                  </a:lnTo>
                  <a:lnTo>
                    <a:pt x="468" y="90"/>
                  </a:lnTo>
                  <a:lnTo>
                    <a:pt x="505" y="88"/>
                  </a:lnTo>
                  <a:lnTo>
                    <a:pt x="540" y="86"/>
                  </a:lnTo>
                  <a:lnTo>
                    <a:pt x="575" y="85"/>
                  </a:lnTo>
                  <a:lnTo>
                    <a:pt x="608" y="81"/>
                  </a:lnTo>
                  <a:lnTo>
                    <a:pt x="641" y="77"/>
                  </a:lnTo>
                  <a:lnTo>
                    <a:pt x="672" y="71"/>
                  </a:lnTo>
                  <a:lnTo>
                    <a:pt x="701" y="65"/>
                  </a:lnTo>
                  <a:lnTo>
                    <a:pt x="729" y="59"/>
                  </a:lnTo>
                  <a:lnTo>
                    <a:pt x="754" y="51"/>
                  </a:lnTo>
                  <a:lnTo>
                    <a:pt x="779" y="45"/>
                  </a:lnTo>
                  <a:lnTo>
                    <a:pt x="802" y="38"/>
                  </a:lnTo>
                  <a:lnTo>
                    <a:pt x="822" y="28"/>
                  </a:lnTo>
                  <a:lnTo>
                    <a:pt x="841" y="20"/>
                  </a:lnTo>
                  <a:lnTo>
                    <a:pt x="855" y="10"/>
                  </a:lnTo>
                  <a:lnTo>
                    <a:pt x="870" y="0"/>
                  </a:lnTo>
                  <a:lnTo>
                    <a:pt x="853" y="8"/>
                  </a:lnTo>
                  <a:lnTo>
                    <a:pt x="832" y="16"/>
                  </a:lnTo>
                  <a:lnTo>
                    <a:pt x="812" y="24"/>
                  </a:lnTo>
                  <a:lnTo>
                    <a:pt x="789" y="32"/>
                  </a:lnTo>
                  <a:lnTo>
                    <a:pt x="767" y="38"/>
                  </a:lnTo>
                  <a:lnTo>
                    <a:pt x="740" y="43"/>
                  </a:lnTo>
                  <a:lnTo>
                    <a:pt x="713" y="49"/>
                  </a:lnTo>
                  <a:lnTo>
                    <a:pt x="686" y="55"/>
                  </a:lnTo>
                  <a:lnTo>
                    <a:pt x="657" y="59"/>
                  </a:lnTo>
                  <a:lnTo>
                    <a:pt x="627" y="63"/>
                  </a:lnTo>
                  <a:lnTo>
                    <a:pt x="596" y="67"/>
                  </a:lnTo>
                  <a:lnTo>
                    <a:pt x="563" y="69"/>
                  </a:lnTo>
                  <a:lnTo>
                    <a:pt x="530" y="71"/>
                  </a:lnTo>
                  <a:lnTo>
                    <a:pt x="497" y="73"/>
                  </a:lnTo>
                  <a:lnTo>
                    <a:pt x="462" y="75"/>
                  </a:lnTo>
                  <a:lnTo>
                    <a:pt x="427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947" y="1656"/>
              <a:ext cx="56" cy="51"/>
            </a:xfrm>
            <a:custGeom>
              <a:avLst/>
              <a:gdLst>
                <a:gd name="T0" fmla="*/ 29 w 56"/>
                <a:gd name="T1" fmla="*/ 51 h 51"/>
                <a:gd name="T2" fmla="*/ 39 w 56"/>
                <a:gd name="T3" fmla="*/ 49 h 51"/>
                <a:gd name="T4" fmla="*/ 48 w 56"/>
                <a:gd name="T5" fmla="*/ 43 h 51"/>
                <a:gd name="T6" fmla="*/ 54 w 56"/>
                <a:gd name="T7" fmla="*/ 35 h 51"/>
                <a:gd name="T8" fmla="*/ 56 w 56"/>
                <a:gd name="T9" fmla="*/ 25 h 51"/>
                <a:gd name="T10" fmla="*/ 54 w 56"/>
                <a:gd name="T11" fmla="*/ 16 h 51"/>
                <a:gd name="T12" fmla="*/ 48 w 56"/>
                <a:gd name="T13" fmla="*/ 8 h 51"/>
                <a:gd name="T14" fmla="*/ 39 w 56"/>
                <a:gd name="T15" fmla="*/ 2 h 51"/>
                <a:gd name="T16" fmla="*/ 29 w 56"/>
                <a:gd name="T17" fmla="*/ 0 h 51"/>
                <a:gd name="T18" fmla="*/ 17 w 56"/>
                <a:gd name="T19" fmla="*/ 2 h 51"/>
                <a:gd name="T20" fmla="*/ 9 w 56"/>
                <a:gd name="T21" fmla="*/ 8 h 51"/>
                <a:gd name="T22" fmla="*/ 2 w 56"/>
                <a:gd name="T23" fmla="*/ 16 h 51"/>
                <a:gd name="T24" fmla="*/ 0 w 56"/>
                <a:gd name="T25" fmla="*/ 25 h 51"/>
                <a:gd name="T26" fmla="*/ 2 w 56"/>
                <a:gd name="T27" fmla="*/ 35 h 51"/>
                <a:gd name="T28" fmla="*/ 9 w 56"/>
                <a:gd name="T29" fmla="*/ 43 h 51"/>
                <a:gd name="T30" fmla="*/ 17 w 56"/>
                <a:gd name="T31" fmla="*/ 49 h 51"/>
                <a:gd name="T32" fmla="*/ 29 w 56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1">
                  <a:moveTo>
                    <a:pt x="29" y="51"/>
                  </a:moveTo>
                  <a:lnTo>
                    <a:pt x="39" y="49"/>
                  </a:lnTo>
                  <a:lnTo>
                    <a:pt x="48" y="43"/>
                  </a:lnTo>
                  <a:lnTo>
                    <a:pt x="54" y="35"/>
                  </a:lnTo>
                  <a:lnTo>
                    <a:pt x="56" y="25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39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9" y="43"/>
                  </a:lnTo>
                  <a:lnTo>
                    <a:pt x="17" y="49"/>
                  </a:lnTo>
                  <a:lnTo>
                    <a:pt x="2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960" y="1752"/>
              <a:ext cx="26" cy="1078"/>
            </a:xfrm>
            <a:custGeom>
              <a:avLst/>
              <a:gdLst>
                <a:gd name="T0" fmla="*/ 12 w 26"/>
                <a:gd name="T1" fmla="*/ 1078 h 1078"/>
                <a:gd name="T2" fmla="*/ 18 w 26"/>
                <a:gd name="T3" fmla="*/ 1078 h 1078"/>
                <a:gd name="T4" fmla="*/ 22 w 26"/>
                <a:gd name="T5" fmla="*/ 1074 h 1078"/>
                <a:gd name="T6" fmla="*/ 24 w 26"/>
                <a:gd name="T7" fmla="*/ 1072 h 1078"/>
                <a:gd name="T8" fmla="*/ 26 w 26"/>
                <a:gd name="T9" fmla="*/ 1066 h 1078"/>
                <a:gd name="T10" fmla="*/ 26 w 26"/>
                <a:gd name="T11" fmla="*/ 12 h 1078"/>
                <a:gd name="T12" fmla="*/ 24 w 26"/>
                <a:gd name="T13" fmla="*/ 8 h 1078"/>
                <a:gd name="T14" fmla="*/ 22 w 26"/>
                <a:gd name="T15" fmla="*/ 4 h 1078"/>
                <a:gd name="T16" fmla="*/ 18 w 26"/>
                <a:gd name="T17" fmla="*/ 2 h 1078"/>
                <a:gd name="T18" fmla="*/ 12 w 26"/>
                <a:gd name="T19" fmla="*/ 0 h 1078"/>
                <a:gd name="T20" fmla="*/ 12 w 26"/>
                <a:gd name="T21" fmla="*/ 0 h 1078"/>
                <a:gd name="T22" fmla="*/ 8 w 26"/>
                <a:gd name="T23" fmla="*/ 2 h 1078"/>
                <a:gd name="T24" fmla="*/ 4 w 26"/>
                <a:gd name="T25" fmla="*/ 4 h 1078"/>
                <a:gd name="T26" fmla="*/ 2 w 26"/>
                <a:gd name="T27" fmla="*/ 8 h 1078"/>
                <a:gd name="T28" fmla="*/ 0 w 26"/>
                <a:gd name="T29" fmla="*/ 12 h 1078"/>
                <a:gd name="T30" fmla="*/ 0 w 26"/>
                <a:gd name="T31" fmla="*/ 1066 h 1078"/>
                <a:gd name="T32" fmla="*/ 2 w 26"/>
                <a:gd name="T33" fmla="*/ 1072 h 1078"/>
                <a:gd name="T34" fmla="*/ 4 w 26"/>
                <a:gd name="T35" fmla="*/ 1074 h 1078"/>
                <a:gd name="T36" fmla="*/ 8 w 26"/>
                <a:gd name="T37" fmla="*/ 1078 h 1078"/>
                <a:gd name="T38" fmla="*/ 12 w 26"/>
                <a:gd name="T39" fmla="*/ 1078 h 1078"/>
                <a:gd name="T40" fmla="*/ 12 w 26"/>
                <a:gd name="T41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078">
                  <a:moveTo>
                    <a:pt x="12" y="1078"/>
                  </a:moveTo>
                  <a:lnTo>
                    <a:pt x="18" y="1078"/>
                  </a:lnTo>
                  <a:lnTo>
                    <a:pt x="22" y="1074"/>
                  </a:lnTo>
                  <a:lnTo>
                    <a:pt x="24" y="1072"/>
                  </a:lnTo>
                  <a:lnTo>
                    <a:pt x="26" y="106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066"/>
                  </a:lnTo>
                  <a:lnTo>
                    <a:pt x="2" y="1072"/>
                  </a:lnTo>
                  <a:lnTo>
                    <a:pt x="4" y="1074"/>
                  </a:lnTo>
                  <a:lnTo>
                    <a:pt x="8" y="1078"/>
                  </a:lnTo>
                  <a:lnTo>
                    <a:pt x="12" y="1078"/>
                  </a:lnTo>
                  <a:lnTo>
                    <a:pt x="12" y="107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972" y="1930"/>
              <a:ext cx="842" cy="513"/>
            </a:xfrm>
            <a:custGeom>
              <a:avLst/>
              <a:gdLst>
                <a:gd name="T0" fmla="*/ 0 w 842"/>
                <a:gd name="T1" fmla="*/ 513 h 513"/>
                <a:gd name="T2" fmla="*/ 387 w 842"/>
                <a:gd name="T3" fmla="*/ 143 h 513"/>
                <a:gd name="T4" fmla="*/ 369 w 842"/>
                <a:gd name="T5" fmla="*/ 219 h 513"/>
                <a:gd name="T6" fmla="*/ 577 w 842"/>
                <a:gd name="T7" fmla="*/ 55 h 513"/>
                <a:gd name="T8" fmla="*/ 538 w 842"/>
                <a:gd name="T9" fmla="*/ 158 h 513"/>
                <a:gd name="T10" fmla="*/ 842 w 842"/>
                <a:gd name="T11" fmla="*/ 0 h 513"/>
                <a:gd name="T12" fmla="*/ 408 w 842"/>
                <a:gd name="T13" fmla="*/ 362 h 513"/>
                <a:gd name="T14" fmla="*/ 443 w 842"/>
                <a:gd name="T15" fmla="*/ 248 h 513"/>
                <a:gd name="T16" fmla="*/ 258 w 842"/>
                <a:gd name="T17" fmla="*/ 389 h 513"/>
                <a:gd name="T18" fmla="*/ 262 w 842"/>
                <a:gd name="T19" fmla="*/ 342 h 513"/>
                <a:gd name="T20" fmla="*/ 0 w 842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2" h="513">
                  <a:moveTo>
                    <a:pt x="0" y="513"/>
                  </a:moveTo>
                  <a:lnTo>
                    <a:pt x="387" y="143"/>
                  </a:lnTo>
                  <a:lnTo>
                    <a:pt x="369" y="219"/>
                  </a:lnTo>
                  <a:lnTo>
                    <a:pt x="577" y="55"/>
                  </a:lnTo>
                  <a:lnTo>
                    <a:pt x="538" y="158"/>
                  </a:lnTo>
                  <a:lnTo>
                    <a:pt x="842" y="0"/>
                  </a:lnTo>
                  <a:lnTo>
                    <a:pt x="408" y="362"/>
                  </a:lnTo>
                  <a:lnTo>
                    <a:pt x="443" y="248"/>
                  </a:lnTo>
                  <a:lnTo>
                    <a:pt x="258" y="389"/>
                  </a:lnTo>
                  <a:lnTo>
                    <a:pt x="262" y="342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1032" y="1965"/>
              <a:ext cx="723" cy="429"/>
            </a:xfrm>
            <a:custGeom>
              <a:avLst/>
              <a:gdLst>
                <a:gd name="T0" fmla="*/ 0 w 723"/>
                <a:gd name="T1" fmla="*/ 429 h 429"/>
                <a:gd name="T2" fmla="*/ 305 w 723"/>
                <a:gd name="T3" fmla="*/ 151 h 429"/>
                <a:gd name="T4" fmla="*/ 272 w 723"/>
                <a:gd name="T5" fmla="*/ 227 h 429"/>
                <a:gd name="T6" fmla="*/ 484 w 723"/>
                <a:gd name="T7" fmla="*/ 69 h 429"/>
                <a:gd name="T8" fmla="*/ 451 w 723"/>
                <a:gd name="T9" fmla="*/ 157 h 429"/>
                <a:gd name="T10" fmla="*/ 723 w 723"/>
                <a:gd name="T11" fmla="*/ 0 h 429"/>
                <a:gd name="T12" fmla="*/ 371 w 723"/>
                <a:gd name="T13" fmla="*/ 290 h 429"/>
                <a:gd name="T14" fmla="*/ 397 w 723"/>
                <a:gd name="T15" fmla="*/ 190 h 429"/>
                <a:gd name="T16" fmla="*/ 212 w 723"/>
                <a:gd name="T17" fmla="*/ 321 h 429"/>
                <a:gd name="T18" fmla="*/ 220 w 723"/>
                <a:gd name="T19" fmla="*/ 274 h 429"/>
                <a:gd name="T20" fmla="*/ 0 w 723"/>
                <a:gd name="T2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3" h="429">
                  <a:moveTo>
                    <a:pt x="0" y="429"/>
                  </a:moveTo>
                  <a:lnTo>
                    <a:pt x="305" y="151"/>
                  </a:lnTo>
                  <a:lnTo>
                    <a:pt x="272" y="227"/>
                  </a:lnTo>
                  <a:lnTo>
                    <a:pt x="484" y="69"/>
                  </a:lnTo>
                  <a:lnTo>
                    <a:pt x="451" y="157"/>
                  </a:lnTo>
                  <a:lnTo>
                    <a:pt x="723" y="0"/>
                  </a:lnTo>
                  <a:lnTo>
                    <a:pt x="371" y="290"/>
                  </a:lnTo>
                  <a:lnTo>
                    <a:pt x="397" y="190"/>
                  </a:lnTo>
                  <a:lnTo>
                    <a:pt x="212" y="321"/>
                  </a:lnTo>
                  <a:lnTo>
                    <a:pt x="220" y="274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1108" y="1807"/>
              <a:ext cx="1823" cy="1193"/>
            </a:xfrm>
            <a:custGeom>
              <a:avLst/>
              <a:gdLst>
                <a:gd name="T0" fmla="*/ 1790 w 1823"/>
                <a:gd name="T1" fmla="*/ 368 h 1193"/>
                <a:gd name="T2" fmla="*/ 1746 w 1823"/>
                <a:gd name="T3" fmla="*/ 203 h 1193"/>
                <a:gd name="T4" fmla="*/ 1670 w 1823"/>
                <a:gd name="T5" fmla="*/ 135 h 1193"/>
                <a:gd name="T6" fmla="*/ 1631 w 1823"/>
                <a:gd name="T7" fmla="*/ 131 h 1193"/>
                <a:gd name="T8" fmla="*/ 1532 w 1823"/>
                <a:gd name="T9" fmla="*/ 121 h 1193"/>
                <a:gd name="T10" fmla="*/ 1390 w 1823"/>
                <a:gd name="T11" fmla="*/ 107 h 1193"/>
                <a:gd name="T12" fmla="*/ 1213 w 1823"/>
                <a:gd name="T13" fmla="*/ 92 h 1193"/>
                <a:gd name="T14" fmla="*/ 1022 w 1823"/>
                <a:gd name="T15" fmla="*/ 72 h 1193"/>
                <a:gd name="T16" fmla="*/ 824 w 1823"/>
                <a:gd name="T17" fmla="*/ 54 h 1193"/>
                <a:gd name="T18" fmla="*/ 634 w 1823"/>
                <a:gd name="T19" fmla="*/ 37 h 1193"/>
                <a:gd name="T20" fmla="*/ 472 w 1823"/>
                <a:gd name="T21" fmla="*/ 21 h 1193"/>
                <a:gd name="T22" fmla="*/ 344 w 1823"/>
                <a:gd name="T23" fmla="*/ 7 h 1193"/>
                <a:gd name="T24" fmla="*/ 268 w 1823"/>
                <a:gd name="T25" fmla="*/ 2 h 1193"/>
                <a:gd name="T26" fmla="*/ 214 w 1823"/>
                <a:gd name="T27" fmla="*/ 7 h 1193"/>
                <a:gd name="T28" fmla="*/ 105 w 1823"/>
                <a:gd name="T29" fmla="*/ 141 h 1193"/>
                <a:gd name="T30" fmla="*/ 25 w 1823"/>
                <a:gd name="T31" fmla="*/ 399 h 1193"/>
                <a:gd name="T32" fmla="*/ 0 w 1823"/>
                <a:gd name="T33" fmla="*/ 644 h 1193"/>
                <a:gd name="T34" fmla="*/ 2 w 1823"/>
                <a:gd name="T35" fmla="*/ 769 h 1193"/>
                <a:gd name="T36" fmla="*/ 2 w 1823"/>
                <a:gd name="T37" fmla="*/ 771 h 1193"/>
                <a:gd name="T38" fmla="*/ 12 w 1823"/>
                <a:gd name="T39" fmla="*/ 855 h 1193"/>
                <a:gd name="T40" fmla="*/ 14 w 1823"/>
                <a:gd name="T41" fmla="*/ 869 h 1193"/>
                <a:gd name="T42" fmla="*/ 19 w 1823"/>
                <a:gd name="T43" fmla="*/ 888 h 1193"/>
                <a:gd name="T44" fmla="*/ 39 w 1823"/>
                <a:gd name="T45" fmla="*/ 951 h 1193"/>
                <a:gd name="T46" fmla="*/ 74 w 1823"/>
                <a:gd name="T47" fmla="*/ 1013 h 1193"/>
                <a:gd name="T48" fmla="*/ 107 w 1823"/>
                <a:gd name="T49" fmla="*/ 1047 h 1193"/>
                <a:gd name="T50" fmla="*/ 122 w 1823"/>
                <a:gd name="T51" fmla="*/ 1049 h 1193"/>
                <a:gd name="T52" fmla="*/ 179 w 1823"/>
                <a:gd name="T53" fmla="*/ 1055 h 1193"/>
                <a:gd name="T54" fmla="*/ 295 w 1823"/>
                <a:gd name="T55" fmla="*/ 1066 h 1193"/>
                <a:gd name="T56" fmla="*/ 453 w 1823"/>
                <a:gd name="T57" fmla="*/ 1082 h 1193"/>
                <a:gd name="T58" fmla="*/ 638 w 1823"/>
                <a:gd name="T59" fmla="*/ 1101 h 1193"/>
                <a:gd name="T60" fmla="*/ 838 w 1823"/>
                <a:gd name="T61" fmla="*/ 1121 h 1193"/>
                <a:gd name="T62" fmla="*/ 1038 w 1823"/>
                <a:gd name="T63" fmla="*/ 1141 h 1193"/>
                <a:gd name="T64" fmla="*/ 1223 w 1823"/>
                <a:gd name="T65" fmla="*/ 1160 h 1193"/>
                <a:gd name="T66" fmla="*/ 1380 w 1823"/>
                <a:gd name="T67" fmla="*/ 1176 h 1193"/>
                <a:gd name="T68" fmla="*/ 1495 w 1823"/>
                <a:gd name="T69" fmla="*/ 1188 h 1193"/>
                <a:gd name="T70" fmla="*/ 1553 w 1823"/>
                <a:gd name="T71" fmla="*/ 1193 h 1193"/>
                <a:gd name="T72" fmla="*/ 1613 w 1823"/>
                <a:gd name="T73" fmla="*/ 1162 h 1193"/>
                <a:gd name="T74" fmla="*/ 1691 w 1823"/>
                <a:gd name="T75" fmla="*/ 1039 h 1193"/>
                <a:gd name="T76" fmla="*/ 1755 w 1823"/>
                <a:gd name="T77" fmla="*/ 851 h 1193"/>
                <a:gd name="T78" fmla="*/ 1786 w 1823"/>
                <a:gd name="T79" fmla="*/ 812 h 1193"/>
                <a:gd name="T80" fmla="*/ 1808 w 1823"/>
                <a:gd name="T81" fmla="*/ 743 h 1193"/>
                <a:gd name="T82" fmla="*/ 1823 w 1823"/>
                <a:gd name="T83" fmla="*/ 632 h 1193"/>
                <a:gd name="T84" fmla="*/ 1798 w 1823"/>
                <a:gd name="T85" fmla="*/ 5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3" h="1193">
                  <a:moveTo>
                    <a:pt x="1798" y="516"/>
                  </a:moveTo>
                  <a:lnTo>
                    <a:pt x="1796" y="438"/>
                  </a:lnTo>
                  <a:lnTo>
                    <a:pt x="1790" y="368"/>
                  </a:lnTo>
                  <a:lnTo>
                    <a:pt x="1779" y="303"/>
                  </a:lnTo>
                  <a:lnTo>
                    <a:pt x="1765" y="248"/>
                  </a:lnTo>
                  <a:lnTo>
                    <a:pt x="1746" y="203"/>
                  </a:lnTo>
                  <a:lnTo>
                    <a:pt x="1724" y="168"/>
                  </a:lnTo>
                  <a:lnTo>
                    <a:pt x="1699" y="144"/>
                  </a:lnTo>
                  <a:lnTo>
                    <a:pt x="1670" y="135"/>
                  </a:lnTo>
                  <a:lnTo>
                    <a:pt x="1664" y="135"/>
                  </a:lnTo>
                  <a:lnTo>
                    <a:pt x="1652" y="133"/>
                  </a:lnTo>
                  <a:lnTo>
                    <a:pt x="1631" y="131"/>
                  </a:lnTo>
                  <a:lnTo>
                    <a:pt x="1604" y="129"/>
                  </a:lnTo>
                  <a:lnTo>
                    <a:pt x="1571" y="125"/>
                  </a:lnTo>
                  <a:lnTo>
                    <a:pt x="1532" y="121"/>
                  </a:lnTo>
                  <a:lnTo>
                    <a:pt x="1489" y="117"/>
                  </a:lnTo>
                  <a:lnTo>
                    <a:pt x="1442" y="113"/>
                  </a:lnTo>
                  <a:lnTo>
                    <a:pt x="1390" y="107"/>
                  </a:lnTo>
                  <a:lnTo>
                    <a:pt x="1335" y="103"/>
                  </a:lnTo>
                  <a:lnTo>
                    <a:pt x="1275" y="98"/>
                  </a:lnTo>
                  <a:lnTo>
                    <a:pt x="1213" y="92"/>
                  </a:lnTo>
                  <a:lnTo>
                    <a:pt x="1151" y="86"/>
                  </a:lnTo>
                  <a:lnTo>
                    <a:pt x="1085" y="80"/>
                  </a:lnTo>
                  <a:lnTo>
                    <a:pt x="1022" y="72"/>
                  </a:lnTo>
                  <a:lnTo>
                    <a:pt x="956" y="66"/>
                  </a:lnTo>
                  <a:lnTo>
                    <a:pt x="888" y="60"/>
                  </a:lnTo>
                  <a:lnTo>
                    <a:pt x="824" y="54"/>
                  </a:lnTo>
                  <a:lnTo>
                    <a:pt x="758" y="49"/>
                  </a:lnTo>
                  <a:lnTo>
                    <a:pt x="696" y="43"/>
                  </a:lnTo>
                  <a:lnTo>
                    <a:pt x="634" y="37"/>
                  </a:lnTo>
                  <a:lnTo>
                    <a:pt x="577" y="31"/>
                  </a:lnTo>
                  <a:lnTo>
                    <a:pt x="521" y="25"/>
                  </a:lnTo>
                  <a:lnTo>
                    <a:pt x="472" y="21"/>
                  </a:lnTo>
                  <a:lnTo>
                    <a:pt x="424" y="15"/>
                  </a:lnTo>
                  <a:lnTo>
                    <a:pt x="381" y="11"/>
                  </a:lnTo>
                  <a:lnTo>
                    <a:pt x="344" y="7"/>
                  </a:lnTo>
                  <a:lnTo>
                    <a:pt x="311" y="6"/>
                  </a:lnTo>
                  <a:lnTo>
                    <a:pt x="286" y="4"/>
                  </a:lnTo>
                  <a:lnTo>
                    <a:pt x="268" y="2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14" y="7"/>
                  </a:lnTo>
                  <a:lnTo>
                    <a:pt x="177" y="33"/>
                  </a:lnTo>
                  <a:lnTo>
                    <a:pt x="140" y="78"/>
                  </a:lnTo>
                  <a:lnTo>
                    <a:pt x="105" y="141"/>
                  </a:lnTo>
                  <a:lnTo>
                    <a:pt x="74" y="215"/>
                  </a:lnTo>
                  <a:lnTo>
                    <a:pt x="47" y="303"/>
                  </a:lnTo>
                  <a:lnTo>
                    <a:pt x="25" y="399"/>
                  </a:lnTo>
                  <a:lnTo>
                    <a:pt x="8" y="505"/>
                  </a:lnTo>
                  <a:lnTo>
                    <a:pt x="2" y="575"/>
                  </a:lnTo>
                  <a:lnTo>
                    <a:pt x="0" y="644"/>
                  </a:lnTo>
                  <a:lnTo>
                    <a:pt x="0" y="708"/>
                  </a:lnTo>
                  <a:lnTo>
                    <a:pt x="2" y="769"/>
                  </a:lnTo>
                  <a:lnTo>
                    <a:pt x="2" y="769"/>
                  </a:lnTo>
                  <a:lnTo>
                    <a:pt x="2" y="769"/>
                  </a:lnTo>
                  <a:lnTo>
                    <a:pt x="2" y="769"/>
                  </a:lnTo>
                  <a:lnTo>
                    <a:pt x="2" y="771"/>
                  </a:lnTo>
                  <a:lnTo>
                    <a:pt x="4" y="796"/>
                  </a:lnTo>
                  <a:lnTo>
                    <a:pt x="8" y="827"/>
                  </a:lnTo>
                  <a:lnTo>
                    <a:pt x="12" y="855"/>
                  </a:lnTo>
                  <a:lnTo>
                    <a:pt x="14" y="869"/>
                  </a:lnTo>
                  <a:lnTo>
                    <a:pt x="14" y="869"/>
                  </a:lnTo>
                  <a:lnTo>
                    <a:pt x="14" y="869"/>
                  </a:lnTo>
                  <a:lnTo>
                    <a:pt x="14" y="871"/>
                  </a:lnTo>
                  <a:lnTo>
                    <a:pt x="14" y="871"/>
                  </a:lnTo>
                  <a:lnTo>
                    <a:pt x="19" y="888"/>
                  </a:lnTo>
                  <a:lnTo>
                    <a:pt x="25" y="908"/>
                  </a:lnTo>
                  <a:lnTo>
                    <a:pt x="31" y="929"/>
                  </a:lnTo>
                  <a:lnTo>
                    <a:pt x="39" y="951"/>
                  </a:lnTo>
                  <a:lnTo>
                    <a:pt x="49" y="972"/>
                  </a:lnTo>
                  <a:lnTo>
                    <a:pt x="62" y="992"/>
                  </a:lnTo>
                  <a:lnTo>
                    <a:pt x="74" y="1013"/>
                  </a:lnTo>
                  <a:lnTo>
                    <a:pt x="89" y="1033"/>
                  </a:lnTo>
                  <a:lnTo>
                    <a:pt x="99" y="1043"/>
                  </a:lnTo>
                  <a:lnTo>
                    <a:pt x="107" y="1047"/>
                  </a:lnTo>
                  <a:lnTo>
                    <a:pt x="113" y="1049"/>
                  </a:lnTo>
                  <a:lnTo>
                    <a:pt x="117" y="1049"/>
                  </a:lnTo>
                  <a:lnTo>
                    <a:pt x="122" y="1049"/>
                  </a:lnTo>
                  <a:lnTo>
                    <a:pt x="134" y="1051"/>
                  </a:lnTo>
                  <a:lnTo>
                    <a:pt x="154" y="1053"/>
                  </a:lnTo>
                  <a:lnTo>
                    <a:pt x="179" y="1055"/>
                  </a:lnTo>
                  <a:lnTo>
                    <a:pt x="212" y="1058"/>
                  </a:lnTo>
                  <a:lnTo>
                    <a:pt x="251" y="1062"/>
                  </a:lnTo>
                  <a:lnTo>
                    <a:pt x="295" y="1066"/>
                  </a:lnTo>
                  <a:lnTo>
                    <a:pt x="344" y="1072"/>
                  </a:lnTo>
                  <a:lnTo>
                    <a:pt x="395" y="1076"/>
                  </a:lnTo>
                  <a:lnTo>
                    <a:pt x="453" y="1082"/>
                  </a:lnTo>
                  <a:lnTo>
                    <a:pt x="511" y="1088"/>
                  </a:lnTo>
                  <a:lnTo>
                    <a:pt x="575" y="1094"/>
                  </a:lnTo>
                  <a:lnTo>
                    <a:pt x="638" y="1101"/>
                  </a:lnTo>
                  <a:lnTo>
                    <a:pt x="704" y="1107"/>
                  </a:lnTo>
                  <a:lnTo>
                    <a:pt x="770" y="1115"/>
                  </a:lnTo>
                  <a:lnTo>
                    <a:pt x="838" y="1121"/>
                  </a:lnTo>
                  <a:lnTo>
                    <a:pt x="906" y="1127"/>
                  </a:lnTo>
                  <a:lnTo>
                    <a:pt x="972" y="1135"/>
                  </a:lnTo>
                  <a:lnTo>
                    <a:pt x="1038" y="1141"/>
                  </a:lnTo>
                  <a:lnTo>
                    <a:pt x="1102" y="1148"/>
                  </a:lnTo>
                  <a:lnTo>
                    <a:pt x="1164" y="1154"/>
                  </a:lnTo>
                  <a:lnTo>
                    <a:pt x="1223" y="1160"/>
                  </a:lnTo>
                  <a:lnTo>
                    <a:pt x="1279" y="1166"/>
                  </a:lnTo>
                  <a:lnTo>
                    <a:pt x="1332" y="1170"/>
                  </a:lnTo>
                  <a:lnTo>
                    <a:pt x="1380" y="1176"/>
                  </a:lnTo>
                  <a:lnTo>
                    <a:pt x="1425" y="1180"/>
                  </a:lnTo>
                  <a:lnTo>
                    <a:pt x="1462" y="1184"/>
                  </a:lnTo>
                  <a:lnTo>
                    <a:pt x="1495" y="1188"/>
                  </a:lnTo>
                  <a:lnTo>
                    <a:pt x="1522" y="1190"/>
                  </a:lnTo>
                  <a:lnTo>
                    <a:pt x="1540" y="1192"/>
                  </a:lnTo>
                  <a:lnTo>
                    <a:pt x="1553" y="1193"/>
                  </a:lnTo>
                  <a:lnTo>
                    <a:pt x="1557" y="1193"/>
                  </a:lnTo>
                  <a:lnTo>
                    <a:pt x="1586" y="1184"/>
                  </a:lnTo>
                  <a:lnTo>
                    <a:pt x="1613" y="1162"/>
                  </a:lnTo>
                  <a:lnTo>
                    <a:pt x="1639" y="1131"/>
                  </a:lnTo>
                  <a:lnTo>
                    <a:pt x="1666" y="1090"/>
                  </a:lnTo>
                  <a:lnTo>
                    <a:pt x="1691" y="1039"/>
                  </a:lnTo>
                  <a:lnTo>
                    <a:pt x="1716" y="982"/>
                  </a:lnTo>
                  <a:lnTo>
                    <a:pt x="1736" y="919"/>
                  </a:lnTo>
                  <a:lnTo>
                    <a:pt x="1755" y="851"/>
                  </a:lnTo>
                  <a:lnTo>
                    <a:pt x="1765" y="841"/>
                  </a:lnTo>
                  <a:lnTo>
                    <a:pt x="1775" y="827"/>
                  </a:lnTo>
                  <a:lnTo>
                    <a:pt x="1786" y="812"/>
                  </a:lnTo>
                  <a:lnTo>
                    <a:pt x="1794" y="792"/>
                  </a:lnTo>
                  <a:lnTo>
                    <a:pt x="1802" y="769"/>
                  </a:lnTo>
                  <a:lnTo>
                    <a:pt x="1808" y="743"/>
                  </a:lnTo>
                  <a:lnTo>
                    <a:pt x="1814" y="716"/>
                  </a:lnTo>
                  <a:lnTo>
                    <a:pt x="1819" y="687"/>
                  </a:lnTo>
                  <a:lnTo>
                    <a:pt x="1823" y="632"/>
                  </a:lnTo>
                  <a:lnTo>
                    <a:pt x="1819" y="583"/>
                  </a:lnTo>
                  <a:lnTo>
                    <a:pt x="1810" y="544"/>
                  </a:lnTo>
                  <a:lnTo>
                    <a:pt x="1798" y="5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1159" y="1842"/>
              <a:ext cx="1720" cy="1125"/>
            </a:xfrm>
            <a:custGeom>
              <a:avLst/>
              <a:gdLst>
                <a:gd name="T0" fmla="*/ 93 w 1720"/>
                <a:gd name="T1" fmla="*/ 980 h 1125"/>
                <a:gd name="T2" fmla="*/ 108 w 1720"/>
                <a:gd name="T3" fmla="*/ 986 h 1125"/>
                <a:gd name="T4" fmla="*/ 116 w 1720"/>
                <a:gd name="T5" fmla="*/ 986 h 1125"/>
                <a:gd name="T6" fmla="*/ 147 w 1720"/>
                <a:gd name="T7" fmla="*/ 990 h 1125"/>
                <a:gd name="T8" fmla="*/ 202 w 1720"/>
                <a:gd name="T9" fmla="*/ 996 h 1125"/>
                <a:gd name="T10" fmla="*/ 279 w 1720"/>
                <a:gd name="T11" fmla="*/ 1004 h 1125"/>
                <a:gd name="T12" fmla="*/ 375 w 1720"/>
                <a:gd name="T13" fmla="*/ 1014 h 1125"/>
                <a:gd name="T14" fmla="*/ 484 w 1720"/>
                <a:gd name="T15" fmla="*/ 1025 h 1125"/>
                <a:gd name="T16" fmla="*/ 604 w 1720"/>
                <a:gd name="T17" fmla="*/ 1037 h 1125"/>
                <a:gd name="T18" fmla="*/ 727 w 1720"/>
                <a:gd name="T19" fmla="*/ 1051 h 1125"/>
                <a:gd name="T20" fmla="*/ 855 w 1720"/>
                <a:gd name="T21" fmla="*/ 1063 h 1125"/>
                <a:gd name="T22" fmla="*/ 981 w 1720"/>
                <a:gd name="T23" fmla="*/ 1076 h 1125"/>
                <a:gd name="T24" fmla="*/ 1100 w 1720"/>
                <a:gd name="T25" fmla="*/ 1088 h 1125"/>
                <a:gd name="T26" fmla="*/ 1209 w 1720"/>
                <a:gd name="T27" fmla="*/ 1098 h 1125"/>
                <a:gd name="T28" fmla="*/ 1304 w 1720"/>
                <a:gd name="T29" fmla="*/ 1108 h 1125"/>
                <a:gd name="T30" fmla="*/ 1382 w 1720"/>
                <a:gd name="T31" fmla="*/ 1115 h 1125"/>
                <a:gd name="T32" fmla="*/ 1438 w 1720"/>
                <a:gd name="T33" fmla="*/ 1121 h 1125"/>
                <a:gd name="T34" fmla="*/ 1467 w 1720"/>
                <a:gd name="T35" fmla="*/ 1125 h 1125"/>
                <a:gd name="T36" fmla="*/ 1496 w 1720"/>
                <a:gd name="T37" fmla="*/ 1115 h 1125"/>
                <a:gd name="T38" fmla="*/ 1547 w 1720"/>
                <a:gd name="T39" fmla="*/ 1065 h 1125"/>
                <a:gd name="T40" fmla="*/ 1597 w 1720"/>
                <a:gd name="T41" fmla="*/ 980 h 1125"/>
                <a:gd name="T42" fmla="*/ 1638 w 1720"/>
                <a:gd name="T43" fmla="*/ 867 h 1125"/>
                <a:gd name="T44" fmla="*/ 1675 w 1720"/>
                <a:gd name="T45" fmla="*/ 781 h 1125"/>
                <a:gd name="T46" fmla="*/ 1706 w 1720"/>
                <a:gd name="T47" fmla="*/ 701 h 1125"/>
                <a:gd name="T48" fmla="*/ 1720 w 1720"/>
                <a:gd name="T49" fmla="*/ 595 h 1125"/>
                <a:gd name="T50" fmla="*/ 1708 w 1720"/>
                <a:gd name="T51" fmla="*/ 513 h 1125"/>
                <a:gd name="T52" fmla="*/ 1693 w 1720"/>
                <a:gd name="T53" fmla="*/ 415 h 1125"/>
                <a:gd name="T54" fmla="*/ 1679 w 1720"/>
                <a:gd name="T55" fmla="*/ 286 h 1125"/>
                <a:gd name="T56" fmla="*/ 1648 w 1720"/>
                <a:gd name="T57" fmla="*/ 190 h 1125"/>
                <a:gd name="T58" fmla="*/ 1603 w 1720"/>
                <a:gd name="T59" fmla="*/ 135 h 1125"/>
                <a:gd name="T60" fmla="*/ 1572 w 1720"/>
                <a:gd name="T61" fmla="*/ 125 h 1125"/>
                <a:gd name="T62" fmla="*/ 1539 w 1720"/>
                <a:gd name="T63" fmla="*/ 121 h 1125"/>
                <a:gd name="T64" fmla="*/ 1483 w 1720"/>
                <a:gd name="T65" fmla="*/ 115 h 1125"/>
                <a:gd name="T66" fmla="*/ 1405 w 1720"/>
                <a:gd name="T67" fmla="*/ 109 h 1125"/>
                <a:gd name="T68" fmla="*/ 1312 w 1720"/>
                <a:gd name="T69" fmla="*/ 100 h 1125"/>
                <a:gd name="T70" fmla="*/ 1203 w 1720"/>
                <a:gd name="T71" fmla="*/ 90 h 1125"/>
                <a:gd name="T72" fmla="*/ 1086 w 1720"/>
                <a:gd name="T73" fmla="*/ 78 h 1125"/>
                <a:gd name="T74" fmla="*/ 964 w 1720"/>
                <a:gd name="T75" fmla="*/ 68 h 1125"/>
                <a:gd name="T76" fmla="*/ 839 w 1720"/>
                <a:gd name="T77" fmla="*/ 57 h 1125"/>
                <a:gd name="T78" fmla="*/ 717 w 1720"/>
                <a:gd name="T79" fmla="*/ 45 h 1125"/>
                <a:gd name="T80" fmla="*/ 600 w 1720"/>
                <a:gd name="T81" fmla="*/ 33 h 1125"/>
                <a:gd name="T82" fmla="*/ 493 w 1720"/>
                <a:gd name="T83" fmla="*/ 23 h 1125"/>
                <a:gd name="T84" fmla="*/ 400 w 1720"/>
                <a:gd name="T85" fmla="*/ 16 h 1125"/>
                <a:gd name="T86" fmla="*/ 324 w 1720"/>
                <a:gd name="T87" fmla="*/ 8 h 1125"/>
                <a:gd name="T88" fmla="*/ 270 w 1720"/>
                <a:gd name="T89" fmla="*/ 4 h 1125"/>
                <a:gd name="T90" fmla="*/ 241 w 1720"/>
                <a:gd name="T91" fmla="*/ 0 h 1125"/>
                <a:gd name="T92" fmla="*/ 202 w 1720"/>
                <a:gd name="T93" fmla="*/ 6 h 1125"/>
                <a:gd name="T94" fmla="*/ 132 w 1720"/>
                <a:gd name="T95" fmla="*/ 72 h 1125"/>
                <a:gd name="T96" fmla="*/ 71 w 1720"/>
                <a:gd name="T97" fmla="*/ 201 h 1125"/>
                <a:gd name="T98" fmla="*/ 25 w 1720"/>
                <a:gd name="T99" fmla="*/ 376 h 1125"/>
                <a:gd name="T100" fmla="*/ 3 w 1720"/>
                <a:gd name="T101" fmla="*/ 542 h 1125"/>
                <a:gd name="T102" fmla="*/ 0 w 1720"/>
                <a:gd name="T103" fmla="*/ 667 h 1125"/>
                <a:gd name="T104" fmla="*/ 3 w 1720"/>
                <a:gd name="T105" fmla="*/ 724 h 1125"/>
                <a:gd name="T106" fmla="*/ 3 w 1720"/>
                <a:gd name="T107" fmla="*/ 726 h 1125"/>
                <a:gd name="T108" fmla="*/ 5 w 1720"/>
                <a:gd name="T109" fmla="*/ 751 h 1125"/>
                <a:gd name="T110" fmla="*/ 13 w 1720"/>
                <a:gd name="T111" fmla="*/ 806 h 1125"/>
                <a:gd name="T112" fmla="*/ 15 w 1720"/>
                <a:gd name="T113" fmla="*/ 818 h 1125"/>
                <a:gd name="T114" fmla="*/ 15 w 1720"/>
                <a:gd name="T115" fmla="*/ 820 h 1125"/>
                <a:gd name="T116" fmla="*/ 19 w 1720"/>
                <a:gd name="T117" fmla="*/ 838 h 1125"/>
                <a:gd name="T118" fmla="*/ 29 w 1720"/>
                <a:gd name="T119" fmla="*/ 875 h 1125"/>
                <a:gd name="T120" fmla="*/ 46 w 1720"/>
                <a:gd name="T121" fmla="*/ 916 h 1125"/>
                <a:gd name="T122" fmla="*/ 68 w 1720"/>
                <a:gd name="T123" fmla="*/ 95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0" h="1125">
                  <a:moveTo>
                    <a:pt x="83" y="973"/>
                  </a:moveTo>
                  <a:lnTo>
                    <a:pt x="93" y="980"/>
                  </a:lnTo>
                  <a:lnTo>
                    <a:pt x="101" y="984"/>
                  </a:lnTo>
                  <a:lnTo>
                    <a:pt x="108" y="986"/>
                  </a:lnTo>
                  <a:lnTo>
                    <a:pt x="112" y="986"/>
                  </a:lnTo>
                  <a:lnTo>
                    <a:pt x="116" y="986"/>
                  </a:lnTo>
                  <a:lnTo>
                    <a:pt x="128" y="988"/>
                  </a:lnTo>
                  <a:lnTo>
                    <a:pt x="147" y="990"/>
                  </a:lnTo>
                  <a:lnTo>
                    <a:pt x="171" y="992"/>
                  </a:lnTo>
                  <a:lnTo>
                    <a:pt x="202" y="996"/>
                  </a:lnTo>
                  <a:lnTo>
                    <a:pt x="237" y="1000"/>
                  </a:lnTo>
                  <a:lnTo>
                    <a:pt x="279" y="1004"/>
                  </a:lnTo>
                  <a:lnTo>
                    <a:pt x="326" y="1010"/>
                  </a:lnTo>
                  <a:lnTo>
                    <a:pt x="375" y="1014"/>
                  </a:lnTo>
                  <a:lnTo>
                    <a:pt x="429" y="1020"/>
                  </a:lnTo>
                  <a:lnTo>
                    <a:pt x="484" y="1025"/>
                  </a:lnTo>
                  <a:lnTo>
                    <a:pt x="542" y="1031"/>
                  </a:lnTo>
                  <a:lnTo>
                    <a:pt x="604" y="1037"/>
                  </a:lnTo>
                  <a:lnTo>
                    <a:pt x="666" y="1043"/>
                  </a:lnTo>
                  <a:lnTo>
                    <a:pt x="727" y="1051"/>
                  </a:lnTo>
                  <a:lnTo>
                    <a:pt x="791" y="1057"/>
                  </a:lnTo>
                  <a:lnTo>
                    <a:pt x="855" y="1063"/>
                  </a:lnTo>
                  <a:lnTo>
                    <a:pt x="919" y="1068"/>
                  </a:lnTo>
                  <a:lnTo>
                    <a:pt x="981" y="1076"/>
                  </a:lnTo>
                  <a:lnTo>
                    <a:pt x="1041" y="1082"/>
                  </a:lnTo>
                  <a:lnTo>
                    <a:pt x="1100" y="1088"/>
                  </a:lnTo>
                  <a:lnTo>
                    <a:pt x="1156" y="1094"/>
                  </a:lnTo>
                  <a:lnTo>
                    <a:pt x="1209" y="1098"/>
                  </a:lnTo>
                  <a:lnTo>
                    <a:pt x="1259" y="1104"/>
                  </a:lnTo>
                  <a:lnTo>
                    <a:pt x="1304" y="1108"/>
                  </a:lnTo>
                  <a:lnTo>
                    <a:pt x="1345" y="1113"/>
                  </a:lnTo>
                  <a:lnTo>
                    <a:pt x="1382" y="1115"/>
                  </a:lnTo>
                  <a:lnTo>
                    <a:pt x="1413" y="1119"/>
                  </a:lnTo>
                  <a:lnTo>
                    <a:pt x="1438" y="1121"/>
                  </a:lnTo>
                  <a:lnTo>
                    <a:pt x="1457" y="1123"/>
                  </a:lnTo>
                  <a:lnTo>
                    <a:pt x="1467" y="1125"/>
                  </a:lnTo>
                  <a:lnTo>
                    <a:pt x="1471" y="1125"/>
                  </a:lnTo>
                  <a:lnTo>
                    <a:pt x="1496" y="1115"/>
                  </a:lnTo>
                  <a:lnTo>
                    <a:pt x="1522" y="1094"/>
                  </a:lnTo>
                  <a:lnTo>
                    <a:pt x="1547" y="1065"/>
                  </a:lnTo>
                  <a:lnTo>
                    <a:pt x="1574" y="1025"/>
                  </a:lnTo>
                  <a:lnTo>
                    <a:pt x="1597" y="980"/>
                  </a:lnTo>
                  <a:lnTo>
                    <a:pt x="1619" y="926"/>
                  </a:lnTo>
                  <a:lnTo>
                    <a:pt x="1638" y="867"/>
                  </a:lnTo>
                  <a:lnTo>
                    <a:pt x="1656" y="802"/>
                  </a:lnTo>
                  <a:lnTo>
                    <a:pt x="1675" y="781"/>
                  </a:lnTo>
                  <a:lnTo>
                    <a:pt x="1693" y="746"/>
                  </a:lnTo>
                  <a:lnTo>
                    <a:pt x="1706" y="701"/>
                  </a:lnTo>
                  <a:lnTo>
                    <a:pt x="1716" y="648"/>
                  </a:lnTo>
                  <a:lnTo>
                    <a:pt x="1720" y="595"/>
                  </a:lnTo>
                  <a:lnTo>
                    <a:pt x="1716" y="550"/>
                  </a:lnTo>
                  <a:lnTo>
                    <a:pt x="1708" y="513"/>
                  </a:lnTo>
                  <a:lnTo>
                    <a:pt x="1695" y="487"/>
                  </a:lnTo>
                  <a:lnTo>
                    <a:pt x="1693" y="415"/>
                  </a:lnTo>
                  <a:lnTo>
                    <a:pt x="1689" y="346"/>
                  </a:lnTo>
                  <a:lnTo>
                    <a:pt x="1679" y="286"/>
                  </a:lnTo>
                  <a:lnTo>
                    <a:pt x="1665" y="233"/>
                  </a:lnTo>
                  <a:lnTo>
                    <a:pt x="1648" y="190"/>
                  </a:lnTo>
                  <a:lnTo>
                    <a:pt x="1627" y="156"/>
                  </a:lnTo>
                  <a:lnTo>
                    <a:pt x="1603" y="135"/>
                  </a:lnTo>
                  <a:lnTo>
                    <a:pt x="1576" y="125"/>
                  </a:lnTo>
                  <a:lnTo>
                    <a:pt x="1572" y="125"/>
                  </a:lnTo>
                  <a:lnTo>
                    <a:pt x="1560" y="123"/>
                  </a:lnTo>
                  <a:lnTo>
                    <a:pt x="1539" y="121"/>
                  </a:lnTo>
                  <a:lnTo>
                    <a:pt x="1514" y="119"/>
                  </a:lnTo>
                  <a:lnTo>
                    <a:pt x="1483" y="115"/>
                  </a:lnTo>
                  <a:lnTo>
                    <a:pt x="1446" y="113"/>
                  </a:lnTo>
                  <a:lnTo>
                    <a:pt x="1405" y="109"/>
                  </a:lnTo>
                  <a:lnTo>
                    <a:pt x="1360" y="106"/>
                  </a:lnTo>
                  <a:lnTo>
                    <a:pt x="1312" y="100"/>
                  </a:lnTo>
                  <a:lnTo>
                    <a:pt x="1259" y="96"/>
                  </a:lnTo>
                  <a:lnTo>
                    <a:pt x="1203" y="90"/>
                  </a:lnTo>
                  <a:lnTo>
                    <a:pt x="1146" y="84"/>
                  </a:lnTo>
                  <a:lnTo>
                    <a:pt x="1086" y="78"/>
                  </a:lnTo>
                  <a:lnTo>
                    <a:pt x="1026" y="74"/>
                  </a:lnTo>
                  <a:lnTo>
                    <a:pt x="964" y="68"/>
                  </a:lnTo>
                  <a:lnTo>
                    <a:pt x="900" y="63"/>
                  </a:lnTo>
                  <a:lnTo>
                    <a:pt x="839" y="57"/>
                  </a:lnTo>
                  <a:lnTo>
                    <a:pt x="777" y="51"/>
                  </a:lnTo>
                  <a:lnTo>
                    <a:pt x="717" y="45"/>
                  </a:lnTo>
                  <a:lnTo>
                    <a:pt x="657" y="39"/>
                  </a:lnTo>
                  <a:lnTo>
                    <a:pt x="600" y="33"/>
                  </a:lnTo>
                  <a:lnTo>
                    <a:pt x="544" y="29"/>
                  </a:lnTo>
                  <a:lnTo>
                    <a:pt x="493" y="23"/>
                  </a:lnTo>
                  <a:lnTo>
                    <a:pt x="445" y="19"/>
                  </a:lnTo>
                  <a:lnTo>
                    <a:pt x="400" y="16"/>
                  </a:lnTo>
                  <a:lnTo>
                    <a:pt x="359" y="12"/>
                  </a:lnTo>
                  <a:lnTo>
                    <a:pt x="324" y="8"/>
                  </a:lnTo>
                  <a:lnTo>
                    <a:pt x="295" y="6"/>
                  </a:lnTo>
                  <a:lnTo>
                    <a:pt x="270" y="4"/>
                  </a:lnTo>
                  <a:lnTo>
                    <a:pt x="252" y="2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02" y="6"/>
                  </a:lnTo>
                  <a:lnTo>
                    <a:pt x="167" y="31"/>
                  </a:lnTo>
                  <a:lnTo>
                    <a:pt x="132" y="72"/>
                  </a:lnTo>
                  <a:lnTo>
                    <a:pt x="101" y="131"/>
                  </a:lnTo>
                  <a:lnTo>
                    <a:pt x="71" y="201"/>
                  </a:lnTo>
                  <a:lnTo>
                    <a:pt x="46" y="284"/>
                  </a:lnTo>
                  <a:lnTo>
                    <a:pt x="25" y="376"/>
                  </a:lnTo>
                  <a:lnTo>
                    <a:pt x="9" y="475"/>
                  </a:lnTo>
                  <a:lnTo>
                    <a:pt x="3" y="542"/>
                  </a:lnTo>
                  <a:lnTo>
                    <a:pt x="0" y="605"/>
                  </a:lnTo>
                  <a:lnTo>
                    <a:pt x="0" y="667"/>
                  </a:lnTo>
                  <a:lnTo>
                    <a:pt x="3" y="724"/>
                  </a:lnTo>
                  <a:lnTo>
                    <a:pt x="3" y="724"/>
                  </a:lnTo>
                  <a:lnTo>
                    <a:pt x="3" y="724"/>
                  </a:lnTo>
                  <a:lnTo>
                    <a:pt x="3" y="726"/>
                  </a:lnTo>
                  <a:lnTo>
                    <a:pt x="3" y="726"/>
                  </a:lnTo>
                  <a:lnTo>
                    <a:pt x="5" y="751"/>
                  </a:lnTo>
                  <a:lnTo>
                    <a:pt x="9" y="781"/>
                  </a:lnTo>
                  <a:lnTo>
                    <a:pt x="13" y="806"/>
                  </a:lnTo>
                  <a:lnTo>
                    <a:pt x="15" y="818"/>
                  </a:lnTo>
                  <a:lnTo>
                    <a:pt x="15" y="818"/>
                  </a:lnTo>
                  <a:lnTo>
                    <a:pt x="15" y="818"/>
                  </a:lnTo>
                  <a:lnTo>
                    <a:pt x="15" y="820"/>
                  </a:lnTo>
                  <a:lnTo>
                    <a:pt x="15" y="820"/>
                  </a:lnTo>
                  <a:lnTo>
                    <a:pt x="19" y="838"/>
                  </a:lnTo>
                  <a:lnTo>
                    <a:pt x="23" y="857"/>
                  </a:lnTo>
                  <a:lnTo>
                    <a:pt x="29" y="875"/>
                  </a:lnTo>
                  <a:lnTo>
                    <a:pt x="38" y="896"/>
                  </a:lnTo>
                  <a:lnTo>
                    <a:pt x="46" y="916"/>
                  </a:lnTo>
                  <a:lnTo>
                    <a:pt x="56" y="935"/>
                  </a:lnTo>
                  <a:lnTo>
                    <a:pt x="68" y="955"/>
                  </a:lnTo>
                  <a:lnTo>
                    <a:pt x="83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1190" y="1861"/>
              <a:ext cx="1634" cy="1085"/>
            </a:xfrm>
            <a:custGeom>
              <a:avLst/>
              <a:gdLst>
                <a:gd name="T0" fmla="*/ 1448 w 1634"/>
                <a:gd name="T1" fmla="*/ 1071 h 1085"/>
                <a:gd name="T2" fmla="*/ 1512 w 1634"/>
                <a:gd name="T3" fmla="*/ 997 h 1085"/>
                <a:gd name="T4" fmla="*/ 1568 w 1634"/>
                <a:gd name="T5" fmla="*/ 869 h 1085"/>
                <a:gd name="T6" fmla="*/ 1609 w 1634"/>
                <a:gd name="T7" fmla="*/ 707 h 1085"/>
                <a:gd name="T8" fmla="*/ 1631 w 1634"/>
                <a:gd name="T9" fmla="*/ 521 h 1085"/>
                <a:gd name="T10" fmla="*/ 1627 w 1634"/>
                <a:gd name="T11" fmla="*/ 347 h 1085"/>
                <a:gd name="T12" fmla="*/ 1601 w 1634"/>
                <a:gd name="T13" fmla="*/ 214 h 1085"/>
                <a:gd name="T14" fmla="*/ 1549 w 1634"/>
                <a:gd name="T15" fmla="*/ 135 h 1085"/>
                <a:gd name="T16" fmla="*/ 1502 w 1634"/>
                <a:gd name="T17" fmla="*/ 120 h 1085"/>
                <a:gd name="T18" fmla="*/ 1395 w 1634"/>
                <a:gd name="T19" fmla="*/ 110 h 1085"/>
                <a:gd name="T20" fmla="*/ 1213 w 1634"/>
                <a:gd name="T21" fmla="*/ 94 h 1085"/>
                <a:gd name="T22" fmla="*/ 987 w 1634"/>
                <a:gd name="T23" fmla="*/ 73 h 1085"/>
                <a:gd name="T24" fmla="*/ 748 w 1634"/>
                <a:gd name="T25" fmla="*/ 49 h 1085"/>
                <a:gd name="T26" fmla="*/ 526 w 1634"/>
                <a:gd name="T27" fmla="*/ 28 h 1085"/>
                <a:gd name="T28" fmla="*/ 346 w 1634"/>
                <a:gd name="T29" fmla="*/ 12 h 1085"/>
                <a:gd name="T30" fmla="*/ 243 w 1634"/>
                <a:gd name="T31" fmla="*/ 2 h 1085"/>
                <a:gd name="T32" fmla="*/ 196 w 1634"/>
                <a:gd name="T33" fmla="*/ 6 h 1085"/>
                <a:gd name="T34" fmla="*/ 130 w 1634"/>
                <a:gd name="T35" fmla="*/ 73 h 1085"/>
                <a:gd name="T36" fmla="*/ 70 w 1634"/>
                <a:gd name="T37" fmla="*/ 196 h 1085"/>
                <a:gd name="T38" fmla="*/ 25 w 1634"/>
                <a:gd name="T39" fmla="*/ 364 h 1085"/>
                <a:gd name="T40" fmla="*/ 2 w 1634"/>
                <a:gd name="T41" fmla="*/ 556 h 1085"/>
                <a:gd name="T42" fmla="*/ 7 w 1634"/>
                <a:gd name="T43" fmla="*/ 728 h 1085"/>
                <a:gd name="T44" fmla="*/ 33 w 1634"/>
                <a:gd name="T45" fmla="*/ 862 h 1085"/>
                <a:gd name="T46" fmla="*/ 85 w 1634"/>
                <a:gd name="T47" fmla="*/ 940 h 1085"/>
                <a:gd name="T48" fmla="*/ 132 w 1634"/>
                <a:gd name="T49" fmla="*/ 955 h 1085"/>
                <a:gd name="T50" fmla="*/ 241 w 1634"/>
                <a:gd name="T51" fmla="*/ 967 h 1085"/>
                <a:gd name="T52" fmla="*/ 423 w 1634"/>
                <a:gd name="T53" fmla="*/ 985 h 1085"/>
                <a:gd name="T54" fmla="*/ 651 w 1634"/>
                <a:gd name="T55" fmla="*/ 1008 h 1085"/>
                <a:gd name="T56" fmla="*/ 892 w 1634"/>
                <a:gd name="T57" fmla="*/ 1032 h 1085"/>
                <a:gd name="T58" fmla="*/ 1119 w 1634"/>
                <a:gd name="T59" fmla="*/ 1055 h 1085"/>
                <a:gd name="T60" fmla="*/ 1298 w 1634"/>
                <a:gd name="T61" fmla="*/ 1073 h 1085"/>
                <a:gd name="T62" fmla="*/ 1403 w 1634"/>
                <a:gd name="T63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4" h="1085">
                  <a:moveTo>
                    <a:pt x="1417" y="1085"/>
                  </a:moveTo>
                  <a:lnTo>
                    <a:pt x="1448" y="1071"/>
                  </a:lnTo>
                  <a:lnTo>
                    <a:pt x="1481" y="1040"/>
                  </a:lnTo>
                  <a:lnTo>
                    <a:pt x="1512" y="997"/>
                  </a:lnTo>
                  <a:lnTo>
                    <a:pt x="1541" y="938"/>
                  </a:lnTo>
                  <a:lnTo>
                    <a:pt x="1568" y="869"/>
                  </a:lnTo>
                  <a:lnTo>
                    <a:pt x="1590" y="793"/>
                  </a:lnTo>
                  <a:lnTo>
                    <a:pt x="1609" y="707"/>
                  </a:lnTo>
                  <a:lnTo>
                    <a:pt x="1623" y="617"/>
                  </a:lnTo>
                  <a:lnTo>
                    <a:pt x="1631" y="521"/>
                  </a:lnTo>
                  <a:lnTo>
                    <a:pt x="1634" y="429"/>
                  </a:lnTo>
                  <a:lnTo>
                    <a:pt x="1627" y="347"/>
                  </a:lnTo>
                  <a:lnTo>
                    <a:pt x="1617" y="274"/>
                  </a:lnTo>
                  <a:lnTo>
                    <a:pt x="1601" y="214"/>
                  </a:lnTo>
                  <a:lnTo>
                    <a:pt x="1578" y="167"/>
                  </a:lnTo>
                  <a:lnTo>
                    <a:pt x="1549" y="135"/>
                  </a:lnTo>
                  <a:lnTo>
                    <a:pt x="1518" y="122"/>
                  </a:lnTo>
                  <a:lnTo>
                    <a:pt x="1502" y="120"/>
                  </a:lnTo>
                  <a:lnTo>
                    <a:pt x="1458" y="116"/>
                  </a:lnTo>
                  <a:lnTo>
                    <a:pt x="1395" y="110"/>
                  </a:lnTo>
                  <a:lnTo>
                    <a:pt x="1310" y="102"/>
                  </a:lnTo>
                  <a:lnTo>
                    <a:pt x="1213" y="94"/>
                  </a:lnTo>
                  <a:lnTo>
                    <a:pt x="1104" y="83"/>
                  </a:lnTo>
                  <a:lnTo>
                    <a:pt x="987" y="73"/>
                  </a:lnTo>
                  <a:lnTo>
                    <a:pt x="867" y="61"/>
                  </a:lnTo>
                  <a:lnTo>
                    <a:pt x="748" y="49"/>
                  </a:lnTo>
                  <a:lnTo>
                    <a:pt x="633" y="40"/>
                  </a:lnTo>
                  <a:lnTo>
                    <a:pt x="526" y="28"/>
                  </a:lnTo>
                  <a:lnTo>
                    <a:pt x="429" y="20"/>
                  </a:lnTo>
                  <a:lnTo>
                    <a:pt x="346" y="12"/>
                  </a:lnTo>
                  <a:lnTo>
                    <a:pt x="285" y="6"/>
                  </a:lnTo>
                  <a:lnTo>
                    <a:pt x="243" y="2"/>
                  </a:lnTo>
                  <a:lnTo>
                    <a:pt x="229" y="0"/>
                  </a:lnTo>
                  <a:lnTo>
                    <a:pt x="196" y="6"/>
                  </a:lnTo>
                  <a:lnTo>
                    <a:pt x="161" y="32"/>
                  </a:lnTo>
                  <a:lnTo>
                    <a:pt x="130" y="73"/>
                  </a:lnTo>
                  <a:lnTo>
                    <a:pt x="99" y="128"/>
                  </a:lnTo>
                  <a:lnTo>
                    <a:pt x="70" y="196"/>
                  </a:lnTo>
                  <a:lnTo>
                    <a:pt x="46" y="276"/>
                  </a:lnTo>
                  <a:lnTo>
                    <a:pt x="25" y="364"/>
                  </a:lnTo>
                  <a:lnTo>
                    <a:pt x="11" y="460"/>
                  </a:lnTo>
                  <a:lnTo>
                    <a:pt x="2" y="556"/>
                  </a:lnTo>
                  <a:lnTo>
                    <a:pt x="0" y="646"/>
                  </a:lnTo>
                  <a:lnTo>
                    <a:pt x="7" y="728"/>
                  </a:lnTo>
                  <a:lnTo>
                    <a:pt x="17" y="801"/>
                  </a:lnTo>
                  <a:lnTo>
                    <a:pt x="33" y="862"/>
                  </a:lnTo>
                  <a:lnTo>
                    <a:pt x="56" y="909"/>
                  </a:lnTo>
                  <a:lnTo>
                    <a:pt x="85" y="940"/>
                  </a:lnTo>
                  <a:lnTo>
                    <a:pt x="116" y="954"/>
                  </a:lnTo>
                  <a:lnTo>
                    <a:pt x="132" y="955"/>
                  </a:lnTo>
                  <a:lnTo>
                    <a:pt x="175" y="959"/>
                  </a:lnTo>
                  <a:lnTo>
                    <a:pt x="241" y="967"/>
                  </a:lnTo>
                  <a:lnTo>
                    <a:pt x="324" y="975"/>
                  </a:lnTo>
                  <a:lnTo>
                    <a:pt x="423" y="985"/>
                  </a:lnTo>
                  <a:lnTo>
                    <a:pt x="534" y="997"/>
                  </a:lnTo>
                  <a:lnTo>
                    <a:pt x="651" y="1008"/>
                  </a:lnTo>
                  <a:lnTo>
                    <a:pt x="771" y="1020"/>
                  </a:lnTo>
                  <a:lnTo>
                    <a:pt x="892" y="1032"/>
                  </a:lnTo>
                  <a:lnTo>
                    <a:pt x="1010" y="1044"/>
                  </a:lnTo>
                  <a:lnTo>
                    <a:pt x="1119" y="1055"/>
                  </a:lnTo>
                  <a:lnTo>
                    <a:pt x="1215" y="1065"/>
                  </a:lnTo>
                  <a:lnTo>
                    <a:pt x="1298" y="1073"/>
                  </a:lnTo>
                  <a:lnTo>
                    <a:pt x="1362" y="1079"/>
                  </a:lnTo>
                  <a:lnTo>
                    <a:pt x="1403" y="1083"/>
                  </a:lnTo>
                  <a:lnTo>
                    <a:pt x="1417" y="10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2508" y="2040"/>
              <a:ext cx="303" cy="839"/>
            </a:xfrm>
            <a:custGeom>
              <a:avLst/>
              <a:gdLst>
                <a:gd name="T0" fmla="*/ 9 w 303"/>
                <a:gd name="T1" fmla="*/ 403 h 839"/>
                <a:gd name="T2" fmla="*/ 0 w 303"/>
                <a:gd name="T3" fmla="*/ 489 h 839"/>
                <a:gd name="T4" fmla="*/ 0 w 303"/>
                <a:gd name="T5" fmla="*/ 567 h 839"/>
                <a:gd name="T6" fmla="*/ 5 w 303"/>
                <a:gd name="T7" fmla="*/ 641 h 839"/>
                <a:gd name="T8" fmla="*/ 15 w 303"/>
                <a:gd name="T9" fmla="*/ 704 h 839"/>
                <a:gd name="T10" fmla="*/ 29 w 303"/>
                <a:gd name="T11" fmla="*/ 759 h 839"/>
                <a:gd name="T12" fmla="*/ 50 w 303"/>
                <a:gd name="T13" fmla="*/ 800 h 839"/>
                <a:gd name="T14" fmla="*/ 73 w 303"/>
                <a:gd name="T15" fmla="*/ 827 h 839"/>
                <a:gd name="T16" fmla="*/ 101 w 303"/>
                <a:gd name="T17" fmla="*/ 839 h 839"/>
                <a:gd name="T18" fmla="*/ 130 w 303"/>
                <a:gd name="T19" fmla="*/ 833 h 839"/>
                <a:gd name="T20" fmla="*/ 161 w 303"/>
                <a:gd name="T21" fmla="*/ 812 h 839"/>
                <a:gd name="T22" fmla="*/ 190 w 303"/>
                <a:gd name="T23" fmla="*/ 776 h 839"/>
                <a:gd name="T24" fmla="*/ 217 w 303"/>
                <a:gd name="T25" fmla="*/ 728 h 839"/>
                <a:gd name="T26" fmla="*/ 241 w 303"/>
                <a:gd name="T27" fmla="*/ 667 h 839"/>
                <a:gd name="T28" fmla="*/ 264 w 303"/>
                <a:gd name="T29" fmla="*/ 596 h 839"/>
                <a:gd name="T30" fmla="*/ 283 w 303"/>
                <a:gd name="T31" fmla="*/ 518 h 839"/>
                <a:gd name="T32" fmla="*/ 295 w 303"/>
                <a:gd name="T33" fmla="*/ 434 h 839"/>
                <a:gd name="T34" fmla="*/ 301 w 303"/>
                <a:gd name="T35" fmla="*/ 350 h 839"/>
                <a:gd name="T36" fmla="*/ 303 w 303"/>
                <a:gd name="T37" fmla="*/ 270 h 839"/>
                <a:gd name="T38" fmla="*/ 297 w 303"/>
                <a:gd name="T39" fmla="*/ 197 h 839"/>
                <a:gd name="T40" fmla="*/ 289 w 303"/>
                <a:gd name="T41" fmla="*/ 135 h 839"/>
                <a:gd name="T42" fmla="*/ 272 w 303"/>
                <a:gd name="T43" fmla="*/ 80 h 839"/>
                <a:gd name="T44" fmla="*/ 254 w 303"/>
                <a:gd name="T45" fmla="*/ 39 h 839"/>
                <a:gd name="T46" fmla="*/ 229 w 303"/>
                <a:gd name="T47" fmla="*/ 11 h 839"/>
                <a:gd name="T48" fmla="*/ 202 w 303"/>
                <a:gd name="T49" fmla="*/ 0 h 839"/>
                <a:gd name="T50" fmla="*/ 171 w 303"/>
                <a:gd name="T51" fmla="*/ 5 h 839"/>
                <a:gd name="T52" fmla="*/ 143 w 303"/>
                <a:gd name="T53" fmla="*/ 27 h 839"/>
                <a:gd name="T54" fmla="*/ 114 w 303"/>
                <a:gd name="T55" fmla="*/ 62 h 839"/>
                <a:gd name="T56" fmla="*/ 85 w 303"/>
                <a:gd name="T57" fmla="*/ 111 h 839"/>
                <a:gd name="T58" fmla="*/ 60 w 303"/>
                <a:gd name="T59" fmla="*/ 172 h 839"/>
                <a:gd name="T60" fmla="*/ 40 w 303"/>
                <a:gd name="T61" fmla="*/ 240 h 839"/>
                <a:gd name="T62" fmla="*/ 21 w 303"/>
                <a:gd name="T63" fmla="*/ 319 h 839"/>
                <a:gd name="T64" fmla="*/ 9 w 303"/>
                <a:gd name="T65" fmla="*/ 40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3" h="839">
                  <a:moveTo>
                    <a:pt x="9" y="403"/>
                  </a:moveTo>
                  <a:lnTo>
                    <a:pt x="0" y="489"/>
                  </a:lnTo>
                  <a:lnTo>
                    <a:pt x="0" y="567"/>
                  </a:lnTo>
                  <a:lnTo>
                    <a:pt x="5" y="641"/>
                  </a:lnTo>
                  <a:lnTo>
                    <a:pt x="15" y="704"/>
                  </a:lnTo>
                  <a:lnTo>
                    <a:pt x="29" y="759"/>
                  </a:lnTo>
                  <a:lnTo>
                    <a:pt x="50" y="800"/>
                  </a:lnTo>
                  <a:lnTo>
                    <a:pt x="73" y="827"/>
                  </a:lnTo>
                  <a:lnTo>
                    <a:pt x="101" y="839"/>
                  </a:lnTo>
                  <a:lnTo>
                    <a:pt x="130" y="833"/>
                  </a:lnTo>
                  <a:lnTo>
                    <a:pt x="161" y="812"/>
                  </a:lnTo>
                  <a:lnTo>
                    <a:pt x="190" y="776"/>
                  </a:lnTo>
                  <a:lnTo>
                    <a:pt x="217" y="728"/>
                  </a:lnTo>
                  <a:lnTo>
                    <a:pt x="241" y="667"/>
                  </a:lnTo>
                  <a:lnTo>
                    <a:pt x="264" y="596"/>
                  </a:lnTo>
                  <a:lnTo>
                    <a:pt x="283" y="518"/>
                  </a:lnTo>
                  <a:lnTo>
                    <a:pt x="295" y="434"/>
                  </a:lnTo>
                  <a:lnTo>
                    <a:pt x="301" y="350"/>
                  </a:lnTo>
                  <a:lnTo>
                    <a:pt x="303" y="270"/>
                  </a:lnTo>
                  <a:lnTo>
                    <a:pt x="297" y="197"/>
                  </a:lnTo>
                  <a:lnTo>
                    <a:pt x="289" y="135"/>
                  </a:lnTo>
                  <a:lnTo>
                    <a:pt x="272" y="80"/>
                  </a:lnTo>
                  <a:lnTo>
                    <a:pt x="254" y="39"/>
                  </a:lnTo>
                  <a:lnTo>
                    <a:pt x="229" y="11"/>
                  </a:lnTo>
                  <a:lnTo>
                    <a:pt x="202" y="0"/>
                  </a:lnTo>
                  <a:lnTo>
                    <a:pt x="171" y="5"/>
                  </a:lnTo>
                  <a:lnTo>
                    <a:pt x="143" y="27"/>
                  </a:lnTo>
                  <a:lnTo>
                    <a:pt x="114" y="62"/>
                  </a:lnTo>
                  <a:lnTo>
                    <a:pt x="85" y="111"/>
                  </a:lnTo>
                  <a:lnTo>
                    <a:pt x="60" y="172"/>
                  </a:lnTo>
                  <a:lnTo>
                    <a:pt x="40" y="240"/>
                  </a:lnTo>
                  <a:lnTo>
                    <a:pt x="21" y="319"/>
                  </a:lnTo>
                  <a:lnTo>
                    <a:pt x="9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525" y="2090"/>
              <a:ext cx="315" cy="738"/>
            </a:xfrm>
            <a:custGeom>
              <a:avLst/>
              <a:gdLst>
                <a:gd name="T0" fmla="*/ 169 w 315"/>
                <a:gd name="T1" fmla="*/ 697 h 738"/>
                <a:gd name="T2" fmla="*/ 315 w 315"/>
                <a:gd name="T3" fmla="*/ 392 h 738"/>
                <a:gd name="T4" fmla="*/ 239 w 315"/>
                <a:gd name="T5" fmla="*/ 63 h 738"/>
                <a:gd name="T6" fmla="*/ 226 w 315"/>
                <a:gd name="T7" fmla="*/ 38 h 738"/>
                <a:gd name="T8" fmla="*/ 212 w 315"/>
                <a:gd name="T9" fmla="*/ 18 h 738"/>
                <a:gd name="T10" fmla="*/ 196 w 315"/>
                <a:gd name="T11" fmla="*/ 6 h 738"/>
                <a:gd name="T12" fmla="*/ 179 w 315"/>
                <a:gd name="T13" fmla="*/ 0 h 738"/>
                <a:gd name="T14" fmla="*/ 152 w 315"/>
                <a:gd name="T15" fmla="*/ 4 h 738"/>
                <a:gd name="T16" fmla="*/ 126 w 315"/>
                <a:gd name="T17" fmla="*/ 24 h 738"/>
                <a:gd name="T18" fmla="*/ 101 w 315"/>
                <a:gd name="T19" fmla="*/ 55 h 738"/>
                <a:gd name="T20" fmla="*/ 76 w 315"/>
                <a:gd name="T21" fmla="*/ 98 h 738"/>
                <a:gd name="T22" fmla="*/ 56 w 315"/>
                <a:gd name="T23" fmla="*/ 151 h 738"/>
                <a:gd name="T24" fmla="*/ 35 w 315"/>
                <a:gd name="T25" fmla="*/ 212 h 738"/>
                <a:gd name="T26" fmla="*/ 21 w 315"/>
                <a:gd name="T27" fmla="*/ 280 h 738"/>
                <a:gd name="T28" fmla="*/ 8 w 315"/>
                <a:gd name="T29" fmla="*/ 355 h 738"/>
                <a:gd name="T30" fmla="*/ 2 w 315"/>
                <a:gd name="T31" fmla="*/ 429 h 738"/>
                <a:gd name="T32" fmla="*/ 0 w 315"/>
                <a:gd name="T33" fmla="*/ 499 h 738"/>
                <a:gd name="T34" fmla="*/ 4 w 315"/>
                <a:gd name="T35" fmla="*/ 564 h 738"/>
                <a:gd name="T36" fmla="*/ 14 w 315"/>
                <a:gd name="T37" fmla="*/ 619 h 738"/>
                <a:gd name="T38" fmla="*/ 27 w 315"/>
                <a:gd name="T39" fmla="*/ 668 h 738"/>
                <a:gd name="T40" fmla="*/ 45 w 315"/>
                <a:gd name="T41" fmla="*/ 703 h 738"/>
                <a:gd name="T42" fmla="*/ 66 w 315"/>
                <a:gd name="T43" fmla="*/ 728 h 738"/>
                <a:gd name="T44" fmla="*/ 91 w 315"/>
                <a:gd name="T45" fmla="*/ 738 h 738"/>
                <a:gd name="T46" fmla="*/ 101 w 315"/>
                <a:gd name="T47" fmla="*/ 736 h 738"/>
                <a:gd name="T48" fmla="*/ 113 w 315"/>
                <a:gd name="T49" fmla="*/ 732 h 738"/>
                <a:gd name="T50" fmla="*/ 128 w 315"/>
                <a:gd name="T51" fmla="*/ 726 h 738"/>
                <a:gd name="T52" fmla="*/ 140 w 315"/>
                <a:gd name="T53" fmla="*/ 719 h 738"/>
                <a:gd name="T54" fmla="*/ 150 w 315"/>
                <a:gd name="T55" fmla="*/ 711 h 738"/>
                <a:gd name="T56" fmla="*/ 161 w 315"/>
                <a:gd name="T57" fmla="*/ 703 h 738"/>
                <a:gd name="T58" fmla="*/ 167 w 315"/>
                <a:gd name="T59" fmla="*/ 699 h 738"/>
                <a:gd name="T60" fmla="*/ 169 w 315"/>
                <a:gd name="T61" fmla="*/ 69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738">
                  <a:moveTo>
                    <a:pt x="169" y="697"/>
                  </a:moveTo>
                  <a:lnTo>
                    <a:pt x="315" y="392"/>
                  </a:lnTo>
                  <a:lnTo>
                    <a:pt x="239" y="63"/>
                  </a:lnTo>
                  <a:lnTo>
                    <a:pt x="226" y="38"/>
                  </a:lnTo>
                  <a:lnTo>
                    <a:pt x="212" y="18"/>
                  </a:lnTo>
                  <a:lnTo>
                    <a:pt x="196" y="6"/>
                  </a:lnTo>
                  <a:lnTo>
                    <a:pt x="179" y="0"/>
                  </a:lnTo>
                  <a:lnTo>
                    <a:pt x="152" y="4"/>
                  </a:lnTo>
                  <a:lnTo>
                    <a:pt x="126" y="24"/>
                  </a:lnTo>
                  <a:lnTo>
                    <a:pt x="101" y="55"/>
                  </a:lnTo>
                  <a:lnTo>
                    <a:pt x="76" y="98"/>
                  </a:lnTo>
                  <a:lnTo>
                    <a:pt x="56" y="151"/>
                  </a:lnTo>
                  <a:lnTo>
                    <a:pt x="35" y="212"/>
                  </a:lnTo>
                  <a:lnTo>
                    <a:pt x="21" y="280"/>
                  </a:lnTo>
                  <a:lnTo>
                    <a:pt x="8" y="355"/>
                  </a:lnTo>
                  <a:lnTo>
                    <a:pt x="2" y="429"/>
                  </a:lnTo>
                  <a:lnTo>
                    <a:pt x="0" y="499"/>
                  </a:lnTo>
                  <a:lnTo>
                    <a:pt x="4" y="564"/>
                  </a:lnTo>
                  <a:lnTo>
                    <a:pt x="14" y="619"/>
                  </a:lnTo>
                  <a:lnTo>
                    <a:pt x="27" y="668"/>
                  </a:lnTo>
                  <a:lnTo>
                    <a:pt x="45" y="703"/>
                  </a:lnTo>
                  <a:lnTo>
                    <a:pt x="66" y="728"/>
                  </a:lnTo>
                  <a:lnTo>
                    <a:pt x="91" y="738"/>
                  </a:lnTo>
                  <a:lnTo>
                    <a:pt x="101" y="736"/>
                  </a:lnTo>
                  <a:lnTo>
                    <a:pt x="113" y="732"/>
                  </a:lnTo>
                  <a:lnTo>
                    <a:pt x="128" y="726"/>
                  </a:lnTo>
                  <a:lnTo>
                    <a:pt x="140" y="719"/>
                  </a:lnTo>
                  <a:lnTo>
                    <a:pt x="150" y="711"/>
                  </a:lnTo>
                  <a:lnTo>
                    <a:pt x="161" y="703"/>
                  </a:lnTo>
                  <a:lnTo>
                    <a:pt x="167" y="699"/>
                  </a:lnTo>
                  <a:lnTo>
                    <a:pt x="169" y="69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2690" y="2319"/>
              <a:ext cx="144" cy="319"/>
            </a:xfrm>
            <a:custGeom>
              <a:avLst/>
              <a:gdLst>
                <a:gd name="T0" fmla="*/ 66 w 144"/>
                <a:gd name="T1" fmla="*/ 319 h 319"/>
                <a:gd name="T2" fmla="*/ 78 w 144"/>
                <a:gd name="T3" fmla="*/ 317 h 319"/>
                <a:gd name="T4" fmla="*/ 88 w 144"/>
                <a:gd name="T5" fmla="*/ 310 h 319"/>
                <a:gd name="T6" fmla="*/ 101 w 144"/>
                <a:gd name="T7" fmla="*/ 296 h 319"/>
                <a:gd name="T8" fmla="*/ 111 w 144"/>
                <a:gd name="T9" fmla="*/ 276 h 319"/>
                <a:gd name="T10" fmla="*/ 119 w 144"/>
                <a:gd name="T11" fmla="*/ 253 h 319"/>
                <a:gd name="T12" fmla="*/ 127 w 144"/>
                <a:gd name="T13" fmla="*/ 227 h 319"/>
                <a:gd name="T14" fmla="*/ 136 w 144"/>
                <a:gd name="T15" fmla="*/ 196 h 319"/>
                <a:gd name="T16" fmla="*/ 140 w 144"/>
                <a:gd name="T17" fmla="*/ 165 h 319"/>
                <a:gd name="T18" fmla="*/ 144 w 144"/>
                <a:gd name="T19" fmla="*/ 104 h 319"/>
                <a:gd name="T20" fmla="*/ 138 w 144"/>
                <a:gd name="T21" fmla="*/ 51 h 319"/>
                <a:gd name="T22" fmla="*/ 125 w 144"/>
                <a:gd name="T23" fmla="*/ 16 h 319"/>
                <a:gd name="T24" fmla="*/ 105 w 144"/>
                <a:gd name="T25" fmla="*/ 0 h 319"/>
                <a:gd name="T26" fmla="*/ 76 w 144"/>
                <a:gd name="T27" fmla="*/ 0 h 319"/>
                <a:gd name="T28" fmla="*/ 64 w 144"/>
                <a:gd name="T29" fmla="*/ 2 h 319"/>
                <a:gd name="T30" fmla="*/ 53 w 144"/>
                <a:gd name="T31" fmla="*/ 10 h 319"/>
                <a:gd name="T32" fmla="*/ 41 w 144"/>
                <a:gd name="T33" fmla="*/ 24 h 319"/>
                <a:gd name="T34" fmla="*/ 31 w 144"/>
                <a:gd name="T35" fmla="*/ 42 h 319"/>
                <a:gd name="T36" fmla="*/ 22 w 144"/>
                <a:gd name="T37" fmla="*/ 65 h 319"/>
                <a:gd name="T38" fmla="*/ 14 w 144"/>
                <a:gd name="T39" fmla="*/ 92 h 319"/>
                <a:gd name="T40" fmla="*/ 6 w 144"/>
                <a:gd name="T41" fmla="*/ 122 h 319"/>
                <a:gd name="T42" fmla="*/ 2 w 144"/>
                <a:gd name="T43" fmla="*/ 153 h 319"/>
                <a:gd name="T44" fmla="*/ 0 w 144"/>
                <a:gd name="T45" fmla="*/ 216 h 319"/>
                <a:gd name="T46" fmla="*/ 4 w 144"/>
                <a:gd name="T47" fmla="*/ 269 h 319"/>
                <a:gd name="T48" fmla="*/ 18 w 144"/>
                <a:gd name="T49" fmla="*/ 304 h 319"/>
                <a:gd name="T50" fmla="*/ 37 w 144"/>
                <a:gd name="T51" fmla="*/ 319 h 319"/>
                <a:gd name="T52" fmla="*/ 66 w 144"/>
                <a:gd name="T5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319">
                  <a:moveTo>
                    <a:pt x="66" y="319"/>
                  </a:moveTo>
                  <a:lnTo>
                    <a:pt x="78" y="317"/>
                  </a:lnTo>
                  <a:lnTo>
                    <a:pt x="88" y="310"/>
                  </a:lnTo>
                  <a:lnTo>
                    <a:pt x="101" y="296"/>
                  </a:lnTo>
                  <a:lnTo>
                    <a:pt x="111" y="276"/>
                  </a:lnTo>
                  <a:lnTo>
                    <a:pt x="119" y="253"/>
                  </a:lnTo>
                  <a:lnTo>
                    <a:pt x="127" y="227"/>
                  </a:lnTo>
                  <a:lnTo>
                    <a:pt x="136" y="196"/>
                  </a:lnTo>
                  <a:lnTo>
                    <a:pt x="140" y="165"/>
                  </a:lnTo>
                  <a:lnTo>
                    <a:pt x="144" y="104"/>
                  </a:lnTo>
                  <a:lnTo>
                    <a:pt x="138" y="51"/>
                  </a:lnTo>
                  <a:lnTo>
                    <a:pt x="125" y="1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53" y="10"/>
                  </a:lnTo>
                  <a:lnTo>
                    <a:pt x="41" y="24"/>
                  </a:lnTo>
                  <a:lnTo>
                    <a:pt x="31" y="42"/>
                  </a:lnTo>
                  <a:lnTo>
                    <a:pt x="22" y="65"/>
                  </a:lnTo>
                  <a:lnTo>
                    <a:pt x="14" y="92"/>
                  </a:lnTo>
                  <a:lnTo>
                    <a:pt x="6" y="122"/>
                  </a:lnTo>
                  <a:lnTo>
                    <a:pt x="2" y="153"/>
                  </a:lnTo>
                  <a:lnTo>
                    <a:pt x="0" y="216"/>
                  </a:lnTo>
                  <a:lnTo>
                    <a:pt x="4" y="269"/>
                  </a:lnTo>
                  <a:lnTo>
                    <a:pt x="18" y="304"/>
                  </a:lnTo>
                  <a:lnTo>
                    <a:pt x="37" y="319"/>
                  </a:lnTo>
                  <a:lnTo>
                    <a:pt x="66" y="31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02" y="2321"/>
              <a:ext cx="144" cy="319"/>
            </a:xfrm>
            <a:custGeom>
              <a:avLst/>
              <a:gdLst>
                <a:gd name="T0" fmla="*/ 68 w 144"/>
                <a:gd name="T1" fmla="*/ 319 h 319"/>
                <a:gd name="T2" fmla="*/ 78 w 144"/>
                <a:gd name="T3" fmla="*/ 317 h 319"/>
                <a:gd name="T4" fmla="*/ 91 w 144"/>
                <a:gd name="T5" fmla="*/ 308 h 319"/>
                <a:gd name="T6" fmla="*/ 101 w 144"/>
                <a:gd name="T7" fmla="*/ 294 h 319"/>
                <a:gd name="T8" fmla="*/ 111 w 144"/>
                <a:gd name="T9" fmla="*/ 276 h 319"/>
                <a:gd name="T10" fmla="*/ 119 w 144"/>
                <a:gd name="T11" fmla="*/ 253 h 319"/>
                <a:gd name="T12" fmla="*/ 128 w 144"/>
                <a:gd name="T13" fmla="*/ 225 h 319"/>
                <a:gd name="T14" fmla="*/ 136 w 144"/>
                <a:gd name="T15" fmla="*/ 196 h 319"/>
                <a:gd name="T16" fmla="*/ 140 w 144"/>
                <a:gd name="T17" fmla="*/ 165 h 319"/>
                <a:gd name="T18" fmla="*/ 144 w 144"/>
                <a:gd name="T19" fmla="*/ 102 h 319"/>
                <a:gd name="T20" fmla="*/ 138 w 144"/>
                <a:gd name="T21" fmla="*/ 49 h 319"/>
                <a:gd name="T22" fmla="*/ 126 w 144"/>
                <a:gd name="T23" fmla="*/ 14 h 319"/>
                <a:gd name="T24" fmla="*/ 105 w 144"/>
                <a:gd name="T25" fmla="*/ 0 h 319"/>
                <a:gd name="T26" fmla="*/ 76 w 144"/>
                <a:gd name="T27" fmla="*/ 0 h 319"/>
                <a:gd name="T28" fmla="*/ 64 w 144"/>
                <a:gd name="T29" fmla="*/ 2 h 319"/>
                <a:gd name="T30" fmla="*/ 54 w 144"/>
                <a:gd name="T31" fmla="*/ 10 h 319"/>
                <a:gd name="T32" fmla="*/ 41 w 144"/>
                <a:gd name="T33" fmla="*/ 24 h 319"/>
                <a:gd name="T34" fmla="*/ 31 w 144"/>
                <a:gd name="T35" fmla="*/ 41 h 319"/>
                <a:gd name="T36" fmla="*/ 23 w 144"/>
                <a:gd name="T37" fmla="*/ 65 h 319"/>
                <a:gd name="T38" fmla="*/ 14 w 144"/>
                <a:gd name="T39" fmla="*/ 92 h 319"/>
                <a:gd name="T40" fmla="*/ 6 w 144"/>
                <a:gd name="T41" fmla="*/ 122 h 319"/>
                <a:gd name="T42" fmla="*/ 2 w 144"/>
                <a:gd name="T43" fmla="*/ 153 h 319"/>
                <a:gd name="T44" fmla="*/ 0 w 144"/>
                <a:gd name="T45" fmla="*/ 216 h 319"/>
                <a:gd name="T46" fmla="*/ 6 w 144"/>
                <a:gd name="T47" fmla="*/ 268 h 319"/>
                <a:gd name="T48" fmla="*/ 19 w 144"/>
                <a:gd name="T49" fmla="*/ 304 h 319"/>
                <a:gd name="T50" fmla="*/ 39 w 144"/>
                <a:gd name="T51" fmla="*/ 319 h 319"/>
                <a:gd name="T52" fmla="*/ 68 w 144"/>
                <a:gd name="T5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319">
                  <a:moveTo>
                    <a:pt x="68" y="319"/>
                  </a:moveTo>
                  <a:lnTo>
                    <a:pt x="78" y="317"/>
                  </a:lnTo>
                  <a:lnTo>
                    <a:pt x="91" y="308"/>
                  </a:lnTo>
                  <a:lnTo>
                    <a:pt x="101" y="294"/>
                  </a:lnTo>
                  <a:lnTo>
                    <a:pt x="111" y="276"/>
                  </a:lnTo>
                  <a:lnTo>
                    <a:pt x="119" y="253"/>
                  </a:lnTo>
                  <a:lnTo>
                    <a:pt x="128" y="225"/>
                  </a:lnTo>
                  <a:lnTo>
                    <a:pt x="136" y="196"/>
                  </a:lnTo>
                  <a:lnTo>
                    <a:pt x="140" y="165"/>
                  </a:lnTo>
                  <a:lnTo>
                    <a:pt x="144" y="102"/>
                  </a:lnTo>
                  <a:lnTo>
                    <a:pt x="138" y="49"/>
                  </a:lnTo>
                  <a:lnTo>
                    <a:pt x="126" y="14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64" y="2"/>
                  </a:lnTo>
                  <a:lnTo>
                    <a:pt x="54" y="10"/>
                  </a:lnTo>
                  <a:lnTo>
                    <a:pt x="41" y="24"/>
                  </a:lnTo>
                  <a:lnTo>
                    <a:pt x="31" y="41"/>
                  </a:lnTo>
                  <a:lnTo>
                    <a:pt x="23" y="65"/>
                  </a:lnTo>
                  <a:lnTo>
                    <a:pt x="14" y="92"/>
                  </a:lnTo>
                  <a:lnTo>
                    <a:pt x="6" y="122"/>
                  </a:lnTo>
                  <a:lnTo>
                    <a:pt x="2" y="153"/>
                  </a:lnTo>
                  <a:lnTo>
                    <a:pt x="0" y="216"/>
                  </a:lnTo>
                  <a:lnTo>
                    <a:pt x="6" y="268"/>
                  </a:lnTo>
                  <a:lnTo>
                    <a:pt x="19" y="304"/>
                  </a:lnTo>
                  <a:lnTo>
                    <a:pt x="39" y="319"/>
                  </a:lnTo>
                  <a:lnTo>
                    <a:pt x="68" y="3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786" y="2380"/>
              <a:ext cx="50" cy="194"/>
            </a:xfrm>
            <a:custGeom>
              <a:avLst/>
              <a:gdLst>
                <a:gd name="T0" fmla="*/ 3 w 50"/>
                <a:gd name="T1" fmla="*/ 94 h 194"/>
                <a:gd name="T2" fmla="*/ 0 w 50"/>
                <a:gd name="T3" fmla="*/ 131 h 194"/>
                <a:gd name="T4" fmla="*/ 3 w 50"/>
                <a:gd name="T5" fmla="*/ 163 h 194"/>
                <a:gd name="T6" fmla="*/ 7 w 50"/>
                <a:gd name="T7" fmla="*/ 184 h 194"/>
                <a:gd name="T8" fmla="*/ 15 w 50"/>
                <a:gd name="T9" fmla="*/ 194 h 194"/>
                <a:gd name="T10" fmla="*/ 25 w 50"/>
                <a:gd name="T11" fmla="*/ 186 h 194"/>
                <a:gd name="T12" fmla="*/ 33 w 50"/>
                <a:gd name="T13" fmla="*/ 166 h 194"/>
                <a:gd name="T14" fmla="*/ 42 w 50"/>
                <a:gd name="T15" fmla="*/ 137 h 194"/>
                <a:gd name="T16" fmla="*/ 48 w 50"/>
                <a:gd name="T17" fmla="*/ 100 h 194"/>
                <a:gd name="T18" fmla="*/ 50 w 50"/>
                <a:gd name="T19" fmla="*/ 61 h 194"/>
                <a:gd name="T20" fmla="*/ 50 w 50"/>
                <a:gd name="T21" fmla="*/ 29 h 194"/>
                <a:gd name="T22" fmla="*/ 46 w 50"/>
                <a:gd name="T23" fmla="*/ 8 h 194"/>
                <a:gd name="T24" fmla="*/ 38 w 50"/>
                <a:gd name="T25" fmla="*/ 0 h 194"/>
                <a:gd name="T26" fmla="*/ 27 w 50"/>
                <a:gd name="T27" fmla="*/ 6 h 194"/>
                <a:gd name="T28" fmla="*/ 17 w 50"/>
                <a:gd name="T29" fmla="*/ 26 h 194"/>
                <a:gd name="T30" fmla="*/ 9 w 50"/>
                <a:gd name="T31" fmla="*/ 57 h 194"/>
                <a:gd name="T32" fmla="*/ 3 w 50"/>
                <a:gd name="T33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194">
                  <a:moveTo>
                    <a:pt x="3" y="94"/>
                  </a:moveTo>
                  <a:lnTo>
                    <a:pt x="0" y="131"/>
                  </a:lnTo>
                  <a:lnTo>
                    <a:pt x="3" y="163"/>
                  </a:lnTo>
                  <a:lnTo>
                    <a:pt x="7" y="184"/>
                  </a:lnTo>
                  <a:lnTo>
                    <a:pt x="15" y="194"/>
                  </a:lnTo>
                  <a:lnTo>
                    <a:pt x="25" y="186"/>
                  </a:lnTo>
                  <a:lnTo>
                    <a:pt x="33" y="166"/>
                  </a:lnTo>
                  <a:lnTo>
                    <a:pt x="42" y="137"/>
                  </a:lnTo>
                  <a:lnTo>
                    <a:pt x="48" y="100"/>
                  </a:lnTo>
                  <a:lnTo>
                    <a:pt x="50" y="61"/>
                  </a:lnTo>
                  <a:lnTo>
                    <a:pt x="50" y="29"/>
                  </a:lnTo>
                  <a:lnTo>
                    <a:pt x="46" y="8"/>
                  </a:lnTo>
                  <a:lnTo>
                    <a:pt x="38" y="0"/>
                  </a:lnTo>
                  <a:lnTo>
                    <a:pt x="27" y="6"/>
                  </a:lnTo>
                  <a:lnTo>
                    <a:pt x="17" y="26"/>
                  </a:lnTo>
                  <a:lnTo>
                    <a:pt x="9" y="57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807" y="2454"/>
              <a:ext cx="25" cy="94"/>
            </a:xfrm>
            <a:custGeom>
              <a:avLst/>
              <a:gdLst>
                <a:gd name="T0" fmla="*/ 2 w 25"/>
                <a:gd name="T1" fmla="*/ 47 h 94"/>
                <a:gd name="T2" fmla="*/ 0 w 25"/>
                <a:gd name="T3" fmla="*/ 65 h 94"/>
                <a:gd name="T4" fmla="*/ 0 w 25"/>
                <a:gd name="T5" fmla="*/ 81 h 94"/>
                <a:gd name="T6" fmla="*/ 2 w 25"/>
                <a:gd name="T7" fmla="*/ 90 h 94"/>
                <a:gd name="T8" fmla="*/ 6 w 25"/>
                <a:gd name="T9" fmla="*/ 94 h 94"/>
                <a:gd name="T10" fmla="*/ 10 w 25"/>
                <a:gd name="T11" fmla="*/ 92 h 94"/>
                <a:gd name="T12" fmla="*/ 17 w 25"/>
                <a:gd name="T13" fmla="*/ 83 h 94"/>
                <a:gd name="T14" fmla="*/ 21 w 25"/>
                <a:gd name="T15" fmla="*/ 67 h 94"/>
                <a:gd name="T16" fmla="*/ 25 w 25"/>
                <a:gd name="T17" fmla="*/ 49 h 94"/>
                <a:gd name="T18" fmla="*/ 25 w 25"/>
                <a:gd name="T19" fmla="*/ 32 h 94"/>
                <a:gd name="T20" fmla="*/ 25 w 25"/>
                <a:gd name="T21" fmla="*/ 16 h 94"/>
                <a:gd name="T22" fmla="*/ 23 w 25"/>
                <a:gd name="T23" fmla="*/ 4 h 94"/>
                <a:gd name="T24" fmla="*/ 19 w 25"/>
                <a:gd name="T25" fmla="*/ 0 h 94"/>
                <a:gd name="T26" fmla="*/ 14 w 25"/>
                <a:gd name="T27" fmla="*/ 4 h 94"/>
                <a:gd name="T28" fmla="*/ 8 w 25"/>
                <a:gd name="T29" fmla="*/ 14 h 94"/>
                <a:gd name="T30" fmla="*/ 4 w 25"/>
                <a:gd name="T31" fmla="*/ 28 h 94"/>
                <a:gd name="T32" fmla="*/ 2 w 25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94">
                  <a:moveTo>
                    <a:pt x="2" y="47"/>
                  </a:moveTo>
                  <a:lnTo>
                    <a:pt x="0" y="65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10" y="92"/>
                  </a:lnTo>
                  <a:lnTo>
                    <a:pt x="17" y="83"/>
                  </a:lnTo>
                  <a:lnTo>
                    <a:pt x="21" y="67"/>
                  </a:lnTo>
                  <a:lnTo>
                    <a:pt x="25" y="49"/>
                  </a:lnTo>
                  <a:lnTo>
                    <a:pt x="25" y="32"/>
                  </a:lnTo>
                  <a:lnTo>
                    <a:pt x="25" y="16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8" y="14"/>
                  </a:lnTo>
                  <a:lnTo>
                    <a:pt x="4" y="28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4" name="Freeform 81"/>
            <p:cNvSpPr>
              <a:spLocks/>
            </p:cNvSpPr>
            <p:nvPr/>
          </p:nvSpPr>
          <p:spPr bwMode="auto">
            <a:xfrm>
              <a:off x="2733" y="2327"/>
              <a:ext cx="72" cy="57"/>
            </a:xfrm>
            <a:custGeom>
              <a:avLst/>
              <a:gdLst>
                <a:gd name="T0" fmla="*/ 43 w 72"/>
                <a:gd name="T1" fmla="*/ 57 h 57"/>
                <a:gd name="T2" fmla="*/ 49 w 72"/>
                <a:gd name="T3" fmla="*/ 37 h 57"/>
                <a:gd name="T4" fmla="*/ 58 w 72"/>
                <a:gd name="T5" fmla="*/ 20 h 57"/>
                <a:gd name="T6" fmla="*/ 64 w 72"/>
                <a:gd name="T7" fmla="*/ 8 h 57"/>
                <a:gd name="T8" fmla="*/ 72 w 72"/>
                <a:gd name="T9" fmla="*/ 2 h 57"/>
                <a:gd name="T10" fmla="*/ 70 w 72"/>
                <a:gd name="T11" fmla="*/ 0 h 57"/>
                <a:gd name="T12" fmla="*/ 70 w 72"/>
                <a:gd name="T13" fmla="*/ 0 h 57"/>
                <a:gd name="T14" fmla="*/ 70 w 72"/>
                <a:gd name="T15" fmla="*/ 0 h 57"/>
                <a:gd name="T16" fmla="*/ 68 w 72"/>
                <a:gd name="T17" fmla="*/ 0 h 57"/>
                <a:gd name="T18" fmla="*/ 43 w 72"/>
                <a:gd name="T19" fmla="*/ 0 h 57"/>
                <a:gd name="T20" fmla="*/ 33 w 72"/>
                <a:gd name="T21" fmla="*/ 2 h 57"/>
                <a:gd name="T22" fmla="*/ 21 w 72"/>
                <a:gd name="T23" fmla="*/ 14 h 57"/>
                <a:gd name="T24" fmla="*/ 10 w 72"/>
                <a:gd name="T25" fmla="*/ 30 h 57"/>
                <a:gd name="T26" fmla="*/ 0 w 72"/>
                <a:gd name="T27" fmla="*/ 51 h 57"/>
                <a:gd name="T28" fmla="*/ 43 w 72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7">
                  <a:moveTo>
                    <a:pt x="43" y="57"/>
                  </a:moveTo>
                  <a:lnTo>
                    <a:pt x="49" y="37"/>
                  </a:lnTo>
                  <a:lnTo>
                    <a:pt x="58" y="20"/>
                  </a:lnTo>
                  <a:lnTo>
                    <a:pt x="64" y="8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1" y="14"/>
                  </a:lnTo>
                  <a:lnTo>
                    <a:pt x="10" y="30"/>
                  </a:lnTo>
                  <a:lnTo>
                    <a:pt x="0" y="51"/>
                  </a:lnTo>
                  <a:lnTo>
                    <a:pt x="43" y="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5" name="Freeform 82"/>
            <p:cNvSpPr>
              <a:spLocks/>
            </p:cNvSpPr>
            <p:nvPr/>
          </p:nvSpPr>
          <p:spPr bwMode="auto">
            <a:xfrm>
              <a:off x="2708" y="2462"/>
              <a:ext cx="62" cy="172"/>
            </a:xfrm>
            <a:custGeom>
              <a:avLst/>
              <a:gdLst>
                <a:gd name="T0" fmla="*/ 58 w 62"/>
                <a:gd name="T1" fmla="*/ 172 h 172"/>
                <a:gd name="T2" fmla="*/ 60 w 62"/>
                <a:gd name="T3" fmla="*/ 172 h 172"/>
                <a:gd name="T4" fmla="*/ 60 w 62"/>
                <a:gd name="T5" fmla="*/ 172 h 172"/>
                <a:gd name="T6" fmla="*/ 62 w 62"/>
                <a:gd name="T7" fmla="*/ 172 h 172"/>
                <a:gd name="T8" fmla="*/ 62 w 62"/>
                <a:gd name="T9" fmla="*/ 172 h 172"/>
                <a:gd name="T10" fmla="*/ 54 w 62"/>
                <a:gd name="T11" fmla="*/ 155 h 172"/>
                <a:gd name="T12" fmla="*/ 48 w 62"/>
                <a:gd name="T13" fmla="*/ 124 h 172"/>
                <a:gd name="T14" fmla="*/ 48 w 62"/>
                <a:gd name="T15" fmla="*/ 82 h 172"/>
                <a:gd name="T16" fmla="*/ 52 w 62"/>
                <a:gd name="T17" fmla="*/ 34 h 172"/>
                <a:gd name="T18" fmla="*/ 52 w 62"/>
                <a:gd name="T19" fmla="*/ 26 h 172"/>
                <a:gd name="T20" fmla="*/ 54 w 62"/>
                <a:gd name="T21" fmla="*/ 20 h 172"/>
                <a:gd name="T22" fmla="*/ 54 w 62"/>
                <a:gd name="T23" fmla="*/ 12 h 172"/>
                <a:gd name="T24" fmla="*/ 56 w 62"/>
                <a:gd name="T25" fmla="*/ 6 h 172"/>
                <a:gd name="T26" fmla="*/ 8 w 62"/>
                <a:gd name="T27" fmla="*/ 0 h 172"/>
                <a:gd name="T28" fmla="*/ 6 w 62"/>
                <a:gd name="T29" fmla="*/ 8 h 172"/>
                <a:gd name="T30" fmla="*/ 6 w 62"/>
                <a:gd name="T31" fmla="*/ 16 h 172"/>
                <a:gd name="T32" fmla="*/ 4 w 62"/>
                <a:gd name="T33" fmla="*/ 24 h 172"/>
                <a:gd name="T34" fmla="*/ 4 w 62"/>
                <a:gd name="T35" fmla="*/ 32 h 172"/>
                <a:gd name="T36" fmla="*/ 0 w 62"/>
                <a:gd name="T37" fmla="*/ 84 h 172"/>
                <a:gd name="T38" fmla="*/ 6 w 62"/>
                <a:gd name="T39" fmla="*/ 127 h 172"/>
                <a:gd name="T40" fmla="*/ 17 w 62"/>
                <a:gd name="T41" fmla="*/ 159 h 172"/>
                <a:gd name="T42" fmla="*/ 33 w 62"/>
                <a:gd name="T43" fmla="*/ 172 h 172"/>
                <a:gd name="T44" fmla="*/ 58 w 62"/>
                <a:gd name="T4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72">
                  <a:moveTo>
                    <a:pt x="58" y="172"/>
                  </a:moveTo>
                  <a:lnTo>
                    <a:pt x="60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54" y="155"/>
                  </a:lnTo>
                  <a:lnTo>
                    <a:pt x="48" y="124"/>
                  </a:lnTo>
                  <a:lnTo>
                    <a:pt x="48" y="82"/>
                  </a:lnTo>
                  <a:lnTo>
                    <a:pt x="52" y="34"/>
                  </a:lnTo>
                  <a:lnTo>
                    <a:pt x="52" y="26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6" y="6"/>
                  </a:lnTo>
                  <a:lnTo>
                    <a:pt x="8" y="0"/>
                  </a:lnTo>
                  <a:lnTo>
                    <a:pt x="6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2"/>
                  </a:lnTo>
                  <a:lnTo>
                    <a:pt x="0" y="84"/>
                  </a:lnTo>
                  <a:lnTo>
                    <a:pt x="6" y="127"/>
                  </a:lnTo>
                  <a:lnTo>
                    <a:pt x="17" y="159"/>
                  </a:lnTo>
                  <a:lnTo>
                    <a:pt x="33" y="172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6" name="Freeform 83"/>
            <p:cNvSpPr>
              <a:spLocks/>
            </p:cNvSpPr>
            <p:nvPr/>
          </p:nvSpPr>
          <p:spPr bwMode="auto">
            <a:xfrm>
              <a:off x="2622" y="2088"/>
              <a:ext cx="123" cy="247"/>
            </a:xfrm>
            <a:custGeom>
              <a:avLst/>
              <a:gdLst>
                <a:gd name="T0" fmla="*/ 123 w 123"/>
                <a:gd name="T1" fmla="*/ 231 h 247"/>
                <a:gd name="T2" fmla="*/ 99 w 123"/>
                <a:gd name="T3" fmla="*/ 59 h 247"/>
                <a:gd name="T4" fmla="*/ 111 w 123"/>
                <a:gd name="T5" fmla="*/ 45 h 247"/>
                <a:gd name="T6" fmla="*/ 109 w 123"/>
                <a:gd name="T7" fmla="*/ 8 h 247"/>
                <a:gd name="T8" fmla="*/ 107 w 123"/>
                <a:gd name="T9" fmla="*/ 6 h 247"/>
                <a:gd name="T10" fmla="*/ 99 w 123"/>
                <a:gd name="T11" fmla="*/ 4 h 247"/>
                <a:gd name="T12" fmla="*/ 88 w 123"/>
                <a:gd name="T13" fmla="*/ 2 h 247"/>
                <a:gd name="T14" fmla="*/ 74 w 123"/>
                <a:gd name="T15" fmla="*/ 0 h 247"/>
                <a:gd name="T16" fmla="*/ 57 w 123"/>
                <a:gd name="T17" fmla="*/ 2 h 247"/>
                <a:gd name="T18" fmla="*/ 43 w 123"/>
                <a:gd name="T19" fmla="*/ 8 h 247"/>
                <a:gd name="T20" fmla="*/ 26 w 123"/>
                <a:gd name="T21" fmla="*/ 20 h 247"/>
                <a:gd name="T22" fmla="*/ 12 w 123"/>
                <a:gd name="T23" fmla="*/ 40 h 247"/>
                <a:gd name="T24" fmla="*/ 2 w 123"/>
                <a:gd name="T25" fmla="*/ 61 h 247"/>
                <a:gd name="T26" fmla="*/ 0 w 123"/>
                <a:gd name="T27" fmla="*/ 79 h 247"/>
                <a:gd name="T28" fmla="*/ 4 w 123"/>
                <a:gd name="T29" fmla="*/ 90 h 247"/>
                <a:gd name="T30" fmla="*/ 12 w 123"/>
                <a:gd name="T31" fmla="*/ 98 h 247"/>
                <a:gd name="T32" fmla="*/ 20 w 123"/>
                <a:gd name="T33" fmla="*/ 104 h 247"/>
                <a:gd name="T34" fmla="*/ 29 w 123"/>
                <a:gd name="T35" fmla="*/ 108 h 247"/>
                <a:gd name="T36" fmla="*/ 37 w 123"/>
                <a:gd name="T37" fmla="*/ 110 h 247"/>
                <a:gd name="T38" fmla="*/ 39 w 123"/>
                <a:gd name="T39" fmla="*/ 110 h 247"/>
                <a:gd name="T40" fmla="*/ 53 w 123"/>
                <a:gd name="T41" fmla="*/ 118 h 247"/>
                <a:gd name="T42" fmla="*/ 109 w 123"/>
                <a:gd name="T43" fmla="*/ 247 h 247"/>
                <a:gd name="T44" fmla="*/ 123 w 123"/>
                <a:gd name="T45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247">
                  <a:moveTo>
                    <a:pt x="123" y="231"/>
                  </a:moveTo>
                  <a:lnTo>
                    <a:pt x="99" y="59"/>
                  </a:lnTo>
                  <a:lnTo>
                    <a:pt x="111" y="45"/>
                  </a:lnTo>
                  <a:lnTo>
                    <a:pt x="109" y="8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3" y="8"/>
                  </a:lnTo>
                  <a:lnTo>
                    <a:pt x="26" y="20"/>
                  </a:lnTo>
                  <a:lnTo>
                    <a:pt x="12" y="40"/>
                  </a:lnTo>
                  <a:lnTo>
                    <a:pt x="2" y="61"/>
                  </a:lnTo>
                  <a:lnTo>
                    <a:pt x="0" y="79"/>
                  </a:lnTo>
                  <a:lnTo>
                    <a:pt x="4" y="90"/>
                  </a:lnTo>
                  <a:lnTo>
                    <a:pt x="12" y="98"/>
                  </a:lnTo>
                  <a:lnTo>
                    <a:pt x="20" y="104"/>
                  </a:lnTo>
                  <a:lnTo>
                    <a:pt x="29" y="108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53" y="118"/>
                  </a:lnTo>
                  <a:lnTo>
                    <a:pt x="109" y="247"/>
                  </a:lnTo>
                  <a:lnTo>
                    <a:pt x="123" y="2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7" name="Freeform 84"/>
            <p:cNvSpPr>
              <a:spLocks/>
            </p:cNvSpPr>
            <p:nvPr/>
          </p:nvSpPr>
          <p:spPr bwMode="auto">
            <a:xfrm>
              <a:off x="2595" y="2617"/>
              <a:ext cx="119" cy="215"/>
            </a:xfrm>
            <a:custGeom>
              <a:avLst/>
              <a:gdLst>
                <a:gd name="T0" fmla="*/ 119 w 119"/>
                <a:gd name="T1" fmla="*/ 17 h 215"/>
                <a:gd name="T2" fmla="*/ 68 w 119"/>
                <a:gd name="T3" fmla="*/ 160 h 215"/>
                <a:gd name="T4" fmla="*/ 49 w 119"/>
                <a:gd name="T5" fmla="*/ 198 h 215"/>
                <a:gd name="T6" fmla="*/ 47 w 119"/>
                <a:gd name="T7" fmla="*/ 201 h 215"/>
                <a:gd name="T8" fmla="*/ 37 w 119"/>
                <a:gd name="T9" fmla="*/ 209 h 215"/>
                <a:gd name="T10" fmla="*/ 25 w 119"/>
                <a:gd name="T11" fmla="*/ 215 h 215"/>
                <a:gd name="T12" fmla="*/ 6 w 119"/>
                <a:gd name="T13" fmla="*/ 211 h 215"/>
                <a:gd name="T14" fmla="*/ 0 w 119"/>
                <a:gd name="T15" fmla="*/ 194 h 215"/>
                <a:gd name="T16" fmla="*/ 10 w 119"/>
                <a:gd name="T17" fmla="*/ 168 h 215"/>
                <a:gd name="T18" fmla="*/ 27 w 119"/>
                <a:gd name="T19" fmla="*/ 149 h 215"/>
                <a:gd name="T20" fmla="*/ 35 w 119"/>
                <a:gd name="T21" fmla="*/ 139 h 215"/>
                <a:gd name="T22" fmla="*/ 53 w 119"/>
                <a:gd name="T23" fmla="*/ 135 h 215"/>
                <a:gd name="T24" fmla="*/ 113 w 119"/>
                <a:gd name="T25" fmla="*/ 0 h 215"/>
                <a:gd name="T26" fmla="*/ 119 w 119"/>
                <a:gd name="T27" fmla="*/ 1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215">
                  <a:moveTo>
                    <a:pt x="119" y="17"/>
                  </a:moveTo>
                  <a:lnTo>
                    <a:pt x="68" y="160"/>
                  </a:lnTo>
                  <a:lnTo>
                    <a:pt x="49" y="198"/>
                  </a:lnTo>
                  <a:lnTo>
                    <a:pt x="47" y="201"/>
                  </a:lnTo>
                  <a:lnTo>
                    <a:pt x="37" y="209"/>
                  </a:lnTo>
                  <a:lnTo>
                    <a:pt x="25" y="215"/>
                  </a:lnTo>
                  <a:lnTo>
                    <a:pt x="6" y="211"/>
                  </a:lnTo>
                  <a:lnTo>
                    <a:pt x="0" y="194"/>
                  </a:lnTo>
                  <a:lnTo>
                    <a:pt x="10" y="168"/>
                  </a:lnTo>
                  <a:lnTo>
                    <a:pt x="27" y="149"/>
                  </a:lnTo>
                  <a:lnTo>
                    <a:pt x="35" y="139"/>
                  </a:lnTo>
                  <a:lnTo>
                    <a:pt x="53" y="135"/>
                  </a:lnTo>
                  <a:lnTo>
                    <a:pt x="113" y="0"/>
                  </a:lnTo>
                  <a:lnTo>
                    <a:pt x="11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8" name="Freeform 85"/>
            <p:cNvSpPr>
              <a:spLocks/>
            </p:cNvSpPr>
            <p:nvPr/>
          </p:nvSpPr>
          <p:spPr bwMode="auto">
            <a:xfrm>
              <a:off x="2583" y="2137"/>
              <a:ext cx="156" cy="648"/>
            </a:xfrm>
            <a:custGeom>
              <a:avLst/>
              <a:gdLst>
                <a:gd name="T0" fmla="*/ 98 w 156"/>
                <a:gd name="T1" fmla="*/ 646 h 648"/>
                <a:gd name="T2" fmla="*/ 76 w 156"/>
                <a:gd name="T3" fmla="*/ 636 h 648"/>
                <a:gd name="T4" fmla="*/ 57 w 156"/>
                <a:gd name="T5" fmla="*/ 615 h 648"/>
                <a:gd name="T6" fmla="*/ 43 w 156"/>
                <a:gd name="T7" fmla="*/ 584 h 648"/>
                <a:gd name="T8" fmla="*/ 33 w 156"/>
                <a:gd name="T9" fmla="*/ 543 h 648"/>
                <a:gd name="T10" fmla="*/ 24 w 156"/>
                <a:gd name="T11" fmla="*/ 492 h 648"/>
                <a:gd name="T12" fmla="*/ 20 w 156"/>
                <a:gd name="T13" fmla="*/ 437 h 648"/>
                <a:gd name="T14" fmla="*/ 20 w 156"/>
                <a:gd name="T15" fmla="*/ 374 h 648"/>
                <a:gd name="T16" fmla="*/ 26 w 156"/>
                <a:gd name="T17" fmla="*/ 310 h 648"/>
                <a:gd name="T18" fmla="*/ 35 w 156"/>
                <a:gd name="T19" fmla="*/ 251 h 648"/>
                <a:gd name="T20" fmla="*/ 47 w 156"/>
                <a:gd name="T21" fmla="*/ 196 h 648"/>
                <a:gd name="T22" fmla="*/ 61 w 156"/>
                <a:gd name="T23" fmla="*/ 147 h 648"/>
                <a:gd name="T24" fmla="*/ 78 w 156"/>
                <a:gd name="T25" fmla="*/ 102 h 648"/>
                <a:gd name="T26" fmla="*/ 96 w 156"/>
                <a:gd name="T27" fmla="*/ 65 h 648"/>
                <a:gd name="T28" fmla="*/ 115 w 156"/>
                <a:gd name="T29" fmla="*/ 34 h 648"/>
                <a:gd name="T30" fmla="*/ 136 w 156"/>
                <a:gd name="T31" fmla="*/ 12 h 648"/>
                <a:gd name="T32" fmla="*/ 156 w 156"/>
                <a:gd name="T33" fmla="*/ 0 h 648"/>
                <a:gd name="T34" fmla="*/ 156 w 156"/>
                <a:gd name="T35" fmla="*/ 0 h 648"/>
                <a:gd name="T36" fmla="*/ 156 w 156"/>
                <a:gd name="T37" fmla="*/ 0 h 648"/>
                <a:gd name="T38" fmla="*/ 156 w 156"/>
                <a:gd name="T39" fmla="*/ 0 h 648"/>
                <a:gd name="T40" fmla="*/ 156 w 156"/>
                <a:gd name="T41" fmla="*/ 0 h 648"/>
                <a:gd name="T42" fmla="*/ 133 w 156"/>
                <a:gd name="T43" fmla="*/ 4 h 648"/>
                <a:gd name="T44" fmla="*/ 109 w 156"/>
                <a:gd name="T45" fmla="*/ 20 h 648"/>
                <a:gd name="T46" fmla="*/ 88 w 156"/>
                <a:gd name="T47" fmla="*/ 49 h 648"/>
                <a:gd name="T48" fmla="*/ 65 w 156"/>
                <a:gd name="T49" fmla="*/ 87 h 648"/>
                <a:gd name="T50" fmla="*/ 47 w 156"/>
                <a:gd name="T51" fmla="*/ 133 h 648"/>
                <a:gd name="T52" fmla="*/ 30 w 156"/>
                <a:gd name="T53" fmla="*/ 186 h 648"/>
                <a:gd name="T54" fmla="*/ 16 w 156"/>
                <a:gd name="T55" fmla="*/ 247 h 648"/>
                <a:gd name="T56" fmla="*/ 6 w 156"/>
                <a:gd name="T57" fmla="*/ 312 h 648"/>
                <a:gd name="T58" fmla="*/ 0 w 156"/>
                <a:gd name="T59" fmla="*/ 378 h 648"/>
                <a:gd name="T60" fmla="*/ 0 w 156"/>
                <a:gd name="T61" fmla="*/ 439 h 648"/>
                <a:gd name="T62" fmla="*/ 4 w 156"/>
                <a:gd name="T63" fmla="*/ 496 h 648"/>
                <a:gd name="T64" fmla="*/ 12 w 156"/>
                <a:gd name="T65" fmla="*/ 544 h 648"/>
                <a:gd name="T66" fmla="*/ 22 w 156"/>
                <a:gd name="T67" fmla="*/ 588 h 648"/>
                <a:gd name="T68" fmla="*/ 37 w 156"/>
                <a:gd name="T69" fmla="*/ 619 h 648"/>
                <a:gd name="T70" fmla="*/ 55 w 156"/>
                <a:gd name="T71" fmla="*/ 640 h 648"/>
                <a:gd name="T72" fmla="*/ 78 w 156"/>
                <a:gd name="T73" fmla="*/ 648 h 648"/>
                <a:gd name="T74" fmla="*/ 82 w 156"/>
                <a:gd name="T75" fmla="*/ 648 h 648"/>
                <a:gd name="T76" fmla="*/ 88 w 156"/>
                <a:gd name="T77" fmla="*/ 648 h 648"/>
                <a:gd name="T78" fmla="*/ 92 w 156"/>
                <a:gd name="T79" fmla="*/ 648 h 648"/>
                <a:gd name="T80" fmla="*/ 98 w 156"/>
                <a:gd name="T81" fmla="*/ 64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648">
                  <a:moveTo>
                    <a:pt x="98" y="646"/>
                  </a:moveTo>
                  <a:lnTo>
                    <a:pt x="76" y="636"/>
                  </a:lnTo>
                  <a:lnTo>
                    <a:pt x="57" y="615"/>
                  </a:lnTo>
                  <a:lnTo>
                    <a:pt x="43" y="584"/>
                  </a:lnTo>
                  <a:lnTo>
                    <a:pt x="33" y="543"/>
                  </a:lnTo>
                  <a:lnTo>
                    <a:pt x="24" y="492"/>
                  </a:lnTo>
                  <a:lnTo>
                    <a:pt x="20" y="437"/>
                  </a:lnTo>
                  <a:lnTo>
                    <a:pt x="20" y="374"/>
                  </a:lnTo>
                  <a:lnTo>
                    <a:pt x="26" y="310"/>
                  </a:lnTo>
                  <a:lnTo>
                    <a:pt x="35" y="251"/>
                  </a:lnTo>
                  <a:lnTo>
                    <a:pt x="47" y="196"/>
                  </a:lnTo>
                  <a:lnTo>
                    <a:pt x="61" y="147"/>
                  </a:lnTo>
                  <a:lnTo>
                    <a:pt x="78" y="102"/>
                  </a:lnTo>
                  <a:lnTo>
                    <a:pt x="96" y="65"/>
                  </a:lnTo>
                  <a:lnTo>
                    <a:pt x="115" y="34"/>
                  </a:lnTo>
                  <a:lnTo>
                    <a:pt x="136" y="1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33" y="4"/>
                  </a:lnTo>
                  <a:lnTo>
                    <a:pt x="109" y="20"/>
                  </a:lnTo>
                  <a:lnTo>
                    <a:pt x="88" y="49"/>
                  </a:lnTo>
                  <a:lnTo>
                    <a:pt x="65" y="87"/>
                  </a:lnTo>
                  <a:lnTo>
                    <a:pt x="47" y="133"/>
                  </a:lnTo>
                  <a:lnTo>
                    <a:pt x="30" y="186"/>
                  </a:lnTo>
                  <a:lnTo>
                    <a:pt x="16" y="247"/>
                  </a:lnTo>
                  <a:lnTo>
                    <a:pt x="6" y="312"/>
                  </a:lnTo>
                  <a:lnTo>
                    <a:pt x="0" y="378"/>
                  </a:lnTo>
                  <a:lnTo>
                    <a:pt x="0" y="439"/>
                  </a:lnTo>
                  <a:lnTo>
                    <a:pt x="4" y="496"/>
                  </a:lnTo>
                  <a:lnTo>
                    <a:pt x="12" y="544"/>
                  </a:lnTo>
                  <a:lnTo>
                    <a:pt x="22" y="588"/>
                  </a:lnTo>
                  <a:lnTo>
                    <a:pt x="37" y="619"/>
                  </a:lnTo>
                  <a:lnTo>
                    <a:pt x="55" y="640"/>
                  </a:lnTo>
                  <a:lnTo>
                    <a:pt x="78" y="648"/>
                  </a:lnTo>
                  <a:lnTo>
                    <a:pt x="82" y="648"/>
                  </a:lnTo>
                  <a:lnTo>
                    <a:pt x="88" y="648"/>
                  </a:lnTo>
                  <a:lnTo>
                    <a:pt x="92" y="648"/>
                  </a:lnTo>
                  <a:lnTo>
                    <a:pt x="98" y="64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29" name="Freeform 86"/>
            <p:cNvSpPr>
              <a:spLocks/>
            </p:cNvSpPr>
            <p:nvPr/>
          </p:nvSpPr>
          <p:spPr bwMode="auto">
            <a:xfrm>
              <a:off x="2719" y="2554"/>
              <a:ext cx="70" cy="65"/>
            </a:xfrm>
            <a:custGeom>
              <a:avLst/>
              <a:gdLst>
                <a:gd name="T0" fmla="*/ 0 w 70"/>
                <a:gd name="T1" fmla="*/ 47 h 65"/>
                <a:gd name="T2" fmla="*/ 47 w 70"/>
                <a:gd name="T3" fmla="*/ 41 h 65"/>
                <a:gd name="T4" fmla="*/ 70 w 70"/>
                <a:gd name="T5" fmla="*/ 0 h 65"/>
                <a:gd name="T6" fmla="*/ 47 w 70"/>
                <a:gd name="T7" fmla="*/ 63 h 65"/>
                <a:gd name="T8" fmla="*/ 8 w 70"/>
                <a:gd name="T9" fmla="*/ 65 h 65"/>
                <a:gd name="T10" fmla="*/ 0 w 70"/>
                <a:gd name="T11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5">
                  <a:moveTo>
                    <a:pt x="0" y="47"/>
                  </a:moveTo>
                  <a:lnTo>
                    <a:pt x="47" y="41"/>
                  </a:lnTo>
                  <a:lnTo>
                    <a:pt x="70" y="0"/>
                  </a:lnTo>
                  <a:lnTo>
                    <a:pt x="47" y="63"/>
                  </a:lnTo>
                  <a:lnTo>
                    <a:pt x="8" y="6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0" name="Freeform 87"/>
            <p:cNvSpPr>
              <a:spLocks/>
            </p:cNvSpPr>
            <p:nvPr/>
          </p:nvSpPr>
          <p:spPr bwMode="auto">
            <a:xfrm>
              <a:off x="1190" y="2476"/>
              <a:ext cx="1397" cy="466"/>
            </a:xfrm>
            <a:custGeom>
              <a:avLst/>
              <a:gdLst>
                <a:gd name="T0" fmla="*/ 1397 w 1397"/>
                <a:gd name="T1" fmla="*/ 466 h 466"/>
                <a:gd name="T2" fmla="*/ 1378 w 1397"/>
                <a:gd name="T3" fmla="*/ 448 h 466"/>
                <a:gd name="T4" fmla="*/ 1362 w 1397"/>
                <a:gd name="T5" fmla="*/ 436 h 466"/>
                <a:gd name="T6" fmla="*/ 1345 w 1397"/>
                <a:gd name="T7" fmla="*/ 423 h 466"/>
                <a:gd name="T8" fmla="*/ 1329 w 1397"/>
                <a:gd name="T9" fmla="*/ 401 h 466"/>
                <a:gd name="T10" fmla="*/ 1314 w 1397"/>
                <a:gd name="T11" fmla="*/ 368 h 466"/>
                <a:gd name="T12" fmla="*/ 1302 w 1397"/>
                <a:gd name="T13" fmla="*/ 317 h 466"/>
                <a:gd name="T14" fmla="*/ 1290 w 1397"/>
                <a:gd name="T15" fmla="*/ 243 h 466"/>
                <a:gd name="T16" fmla="*/ 1279 w 1397"/>
                <a:gd name="T17" fmla="*/ 141 h 466"/>
                <a:gd name="T18" fmla="*/ 1226 w 1397"/>
                <a:gd name="T19" fmla="*/ 137 h 466"/>
                <a:gd name="T20" fmla="*/ 1162 w 1397"/>
                <a:gd name="T21" fmla="*/ 131 h 466"/>
                <a:gd name="T22" fmla="*/ 1090 w 1397"/>
                <a:gd name="T23" fmla="*/ 125 h 466"/>
                <a:gd name="T24" fmla="*/ 1010 w 1397"/>
                <a:gd name="T25" fmla="*/ 119 h 466"/>
                <a:gd name="T26" fmla="*/ 923 w 1397"/>
                <a:gd name="T27" fmla="*/ 112 h 466"/>
                <a:gd name="T28" fmla="*/ 832 w 1397"/>
                <a:gd name="T29" fmla="*/ 102 h 466"/>
                <a:gd name="T30" fmla="*/ 740 w 1397"/>
                <a:gd name="T31" fmla="*/ 94 h 466"/>
                <a:gd name="T32" fmla="*/ 645 w 1397"/>
                <a:gd name="T33" fmla="*/ 84 h 466"/>
                <a:gd name="T34" fmla="*/ 550 w 1397"/>
                <a:gd name="T35" fmla="*/ 74 h 466"/>
                <a:gd name="T36" fmla="*/ 458 w 1397"/>
                <a:gd name="T37" fmla="*/ 65 h 466"/>
                <a:gd name="T38" fmla="*/ 365 w 1397"/>
                <a:gd name="T39" fmla="*/ 55 h 466"/>
                <a:gd name="T40" fmla="*/ 278 w 1397"/>
                <a:gd name="T41" fmla="*/ 43 h 466"/>
                <a:gd name="T42" fmla="*/ 198 w 1397"/>
                <a:gd name="T43" fmla="*/ 33 h 466"/>
                <a:gd name="T44" fmla="*/ 122 w 1397"/>
                <a:gd name="T45" fmla="*/ 21 h 466"/>
                <a:gd name="T46" fmla="*/ 56 w 1397"/>
                <a:gd name="T47" fmla="*/ 10 h 466"/>
                <a:gd name="T48" fmla="*/ 0 w 1397"/>
                <a:gd name="T49" fmla="*/ 0 h 466"/>
                <a:gd name="T50" fmla="*/ 2 w 1397"/>
                <a:gd name="T51" fmla="*/ 68 h 466"/>
                <a:gd name="T52" fmla="*/ 9 w 1397"/>
                <a:gd name="T53" fmla="*/ 131 h 466"/>
                <a:gd name="T54" fmla="*/ 17 w 1397"/>
                <a:gd name="T55" fmla="*/ 188 h 466"/>
                <a:gd name="T56" fmla="*/ 31 w 1397"/>
                <a:gd name="T57" fmla="*/ 237 h 466"/>
                <a:gd name="T58" fmla="*/ 48 w 1397"/>
                <a:gd name="T59" fmla="*/ 278 h 466"/>
                <a:gd name="T60" fmla="*/ 66 w 1397"/>
                <a:gd name="T61" fmla="*/ 309 h 466"/>
                <a:gd name="T62" fmla="*/ 91 w 1397"/>
                <a:gd name="T63" fmla="*/ 329 h 466"/>
                <a:gd name="T64" fmla="*/ 116 w 1397"/>
                <a:gd name="T65" fmla="*/ 339 h 466"/>
                <a:gd name="T66" fmla="*/ 128 w 1397"/>
                <a:gd name="T67" fmla="*/ 340 h 466"/>
                <a:gd name="T68" fmla="*/ 161 w 1397"/>
                <a:gd name="T69" fmla="*/ 342 h 466"/>
                <a:gd name="T70" fmla="*/ 213 w 1397"/>
                <a:gd name="T71" fmla="*/ 348 h 466"/>
                <a:gd name="T72" fmla="*/ 278 w 1397"/>
                <a:gd name="T73" fmla="*/ 354 h 466"/>
                <a:gd name="T74" fmla="*/ 359 w 1397"/>
                <a:gd name="T75" fmla="*/ 362 h 466"/>
                <a:gd name="T76" fmla="*/ 449 w 1397"/>
                <a:gd name="T77" fmla="*/ 372 h 466"/>
                <a:gd name="T78" fmla="*/ 548 w 1397"/>
                <a:gd name="T79" fmla="*/ 382 h 466"/>
                <a:gd name="T80" fmla="*/ 651 w 1397"/>
                <a:gd name="T81" fmla="*/ 391 h 466"/>
                <a:gd name="T82" fmla="*/ 758 w 1397"/>
                <a:gd name="T83" fmla="*/ 403 h 466"/>
                <a:gd name="T84" fmla="*/ 867 w 1397"/>
                <a:gd name="T85" fmla="*/ 413 h 466"/>
                <a:gd name="T86" fmla="*/ 972 w 1397"/>
                <a:gd name="T87" fmla="*/ 423 h 466"/>
                <a:gd name="T88" fmla="*/ 1075 w 1397"/>
                <a:gd name="T89" fmla="*/ 434 h 466"/>
                <a:gd name="T90" fmla="*/ 1172 w 1397"/>
                <a:gd name="T91" fmla="*/ 444 h 466"/>
                <a:gd name="T92" fmla="*/ 1259 w 1397"/>
                <a:gd name="T93" fmla="*/ 452 h 466"/>
                <a:gd name="T94" fmla="*/ 1335 w 1397"/>
                <a:gd name="T95" fmla="*/ 460 h 466"/>
                <a:gd name="T96" fmla="*/ 1397 w 1397"/>
                <a:gd name="T9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7" h="466">
                  <a:moveTo>
                    <a:pt x="1397" y="466"/>
                  </a:moveTo>
                  <a:lnTo>
                    <a:pt x="1378" y="448"/>
                  </a:lnTo>
                  <a:lnTo>
                    <a:pt x="1362" y="436"/>
                  </a:lnTo>
                  <a:lnTo>
                    <a:pt x="1345" y="423"/>
                  </a:lnTo>
                  <a:lnTo>
                    <a:pt x="1329" y="401"/>
                  </a:lnTo>
                  <a:lnTo>
                    <a:pt x="1314" y="368"/>
                  </a:lnTo>
                  <a:lnTo>
                    <a:pt x="1302" y="317"/>
                  </a:lnTo>
                  <a:lnTo>
                    <a:pt x="1290" y="243"/>
                  </a:lnTo>
                  <a:lnTo>
                    <a:pt x="1279" y="141"/>
                  </a:lnTo>
                  <a:lnTo>
                    <a:pt x="1226" y="137"/>
                  </a:lnTo>
                  <a:lnTo>
                    <a:pt x="1162" y="131"/>
                  </a:lnTo>
                  <a:lnTo>
                    <a:pt x="1090" y="125"/>
                  </a:lnTo>
                  <a:lnTo>
                    <a:pt x="1010" y="119"/>
                  </a:lnTo>
                  <a:lnTo>
                    <a:pt x="923" y="112"/>
                  </a:lnTo>
                  <a:lnTo>
                    <a:pt x="832" y="102"/>
                  </a:lnTo>
                  <a:lnTo>
                    <a:pt x="740" y="94"/>
                  </a:lnTo>
                  <a:lnTo>
                    <a:pt x="645" y="84"/>
                  </a:lnTo>
                  <a:lnTo>
                    <a:pt x="550" y="74"/>
                  </a:lnTo>
                  <a:lnTo>
                    <a:pt x="458" y="65"/>
                  </a:lnTo>
                  <a:lnTo>
                    <a:pt x="365" y="55"/>
                  </a:lnTo>
                  <a:lnTo>
                    <a:pt x="278" y="43"/>
                  </a:lnTo>
                  <a:lnTo>
                    <a:pt x="198" y="33"/>
                  </a:lnTo>
                  <a:lnTo>
                    <a:pt x="122" y="21"/>
                  </a:lnTo>
                  <a:lnTo>
                    <a:pt x="56" y="10"/>
                  </a:lnTo>
                  <a:lnTo>
                    <a:pt x="0" y="0"/>
                  </a:lnTo>
                  <a:lnTo>
                    <a:pt x="2" y="68"/>
                  </a:lnTo>
                  <a:lnTo>
                    <a:pt x="9" y="131"/>
                  </a:lnTo>
                  <a:lnTo>
                    <a:pt x="17" y="188"/>
                  </a:lnTo>
                  <a:lnTo>
                    <a:pt x="31" y="237"/>
                  </a:lnTo>
                  <a:lnTo>
                    <a:pt x="48" y="278"/>
                  </a:lnTo>
                  <a:lnTo>
                    <a:pt x="66" y="309"/>
                  </a:lnTo>
                  <a:lnTo>
                    <a:pt x="91" y="329"/>
                  </a:lnTo>
                  <a:lnTo>
                    <a:pt x="116" y="339"/>
                  </a:lnTo>
                  <a:lnTo>
                    <a:pt x="128" y="340"/>
                  </a:lnTo>
                  <a:lnTo>
                    <a:pt x="161" y="342"/>
                  </a:lnTo>
                  <a:lnTo>
                    <a:pt x="213" y="348"/>
                  </a:lnTo>
                  <a:lnTo>
                    <a:pt x="278" y="354"/>
                  </a:lnTo>
                  <a:lnTo>
                    <a:pt x="359" y="362"/>
                  </a:lnTo>
                  <a:lnTo>
                    <a:pt x="449" y="372"/>
                  </a:lnTo>
                  <a:lnTo>
                    <a:pt x="548" y="382"/>
                  </a:lnTo>
                  <a:lnTo>
                    <a:pt x="651" y="391"/>
                  </a:lnTo>
                  <a:lnTo>
                    <a:pt x="758" y="403"/>
                  </a:lnTo>
                  <a:lnTo>
                    <a:pt x="867" y="413"/>
                  </a:lnTo>
                  <a:lnTo>
                    <a:pt x="972" y="423"/>
                  </a:lnTo>
                  <a:lnTo>
                    <a:pt x="1075" y="434"/>
                  </a:lnTo>
                  <a:lnTo>
                    <a:pt x="1172" y="444"/>
                  </a:lnTo>
                  <a:lnTo>
                    <a:pt x="1259" y="452"/>
                  </a:lnTo>
                  <a:lnTo>
                    <a:pt x="1335" y="460"/>
                  </a:lnTo>
                  <a:lnTo>
                    <a:pt x="1397" y="466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1" name="Freeform 88"/>
            <p:cNvSpPr>
              <a:spLocks/>
            </p:cNvSpPr>
            <p:nvPr/>
          </p:nvSpPr>
          <p:spPr bwMode="auto">
            <a:xfrm>
              <a:off x="1711" y="2026"/>
              <a:ext cx="688" cy="646"/>
            </a:xfrm>
            <a:custGeom>
              <a:avLst/>
              <a:gdLst>
                <a:gd name="T0" fmla="*/ 2 w 688"/>
                <a:gd name="T1" fmla="*/ 286 h 646"/>
                <a:gd name="T2" fmla="*/ 0 w 688"/>
                <a:gd name="T3" fmla="*/ 350 h 646"/>
                <a:gd name="T4" fmla="*/ 15 w 688"/>
                <a:gd name="T5" fmla="*/ 413 h 646"/>
                <a:gd name="T6" fmla="*/ 40 w 688"/>
                <a:gd name="T7" fmla="*/ 471 h 646"/>
                <a:gd name="T8" fmla="*/ 75 w 688"/>
                <a:gd name="T9" fmla="*/ 522 h 646"/>
                <a:gd name="T10" fmla="*/ 122 w 688"/>
                <a:gd name="T11" fmla="*/ 567 h 646"/>
                <a:gd name="T12" fmla="*/ 178 w 688"/>
                <a:gd name="T13" fmla="*/ 603 h 646"/>
                <a:gd name="T14" fmla="*/ 239 w 688"/>
                <a:gd name="T15" fmla="*/ 630 h 646"/>
                <a:gd name="T16" fmla="*/ 307 w 688"/>
                <a:gd name="T17" fmla="*/ 644 h 646"/>
                <a:gd name="T18" fmla="*/ 342 w 688"/>
                <a:gd name="T19" fmla="*/ 646 h 646"/>
                <a:gd name="T20" fmla="*/ 377 w 688"/>
                <a:gd name="T21" fmla="*/ 644 h 646"/>
                <a:gd name="T22" fmla="*/ 410 w 688"/>
                <a:gd name="T23" fmla="*/ 640 h 646"/>
                <a:gd name="T24" fmla="*/ 443 w 688"/>
                <a:gd name="T25" fmla="*/ 632 h 646"/>
                <a:gd name="T26" fmla="*/ 476 w 688"/>
                <a:gd name="T27" fmla="*/ 622 h 646"/>
                <a:gd name="T28" fmla="*/ 505 w 688"/>
                <a:gd name="T29" fmla="*/ 608 h 646"/>
                <a:gd name="T30" fmla="*/ 534 w 688"/>
                <a:gd name="T31" fmla="*/ 593 h 646"/>
                <a:gd name="T32" fmla="*/ 561 w 688"/>
                <a:gd name="T33" fmla="*/ 575 h 646"/>
                <a:gd name="T34" fmla="*/ 585 w 688"/>
                <a:gd name="T35" fmla="*/ 556 h 646"/>
                <a:gd name="T36" fmla="*/ 608 w 688"/>
                <a:gd name="T37" fmla="*/ 532 h 646"/>
                <a:gd name="T38" fmla="*/ 629 w 688"/>
                <a:gd name="T39" fmla="*/ 509 h 646"/>
                <a:gd name="T40" fmla="*/ 647 w 688"/>
                <a:gd name="T41" fmla="*/ 481 h 646"/>
                <a:gd name="T42" fmla="*/ 662 w 688"/>
                <a:gd name="T43" fmla="*/ 454 h 646"/>
                <a:gd name="T44" fmla="*/ 674 w 688"/>
                <a:gd name="T45" fmla="*/ 423 h 646"/>
                <a:gd name="T46" fmla="*/ 682 w 688"/>
                <a:gd name="T47" fmla="*/ 393 h 646"/>
                <a:gd name="T48" fmla="*/ 688 w 688"/>
                <a:gd name="T49" fmla="*/ 360 h 646"/>
                <a:gd name="T50" fmla="*/ 688 w 688"/>
                <a:gd name="T51" fmla="*/ 295 h 646"/>
                <a:gd name="T52" fmla="*/ 676 w 688"/>
                <a:gd name="T53" fmla="*/ 233 h 646"/>
                <a:gd name="T54" fmla="*/ 651 w 688"/>
                <a:gd name="T55" fmla="*/ 174 h 646"/>
                <a:gd name="T56" fmla="*/ 614 w 688"/>
                <a:gd name="T57" fmla="*/ 123 h 646"/>
                <a:gd name="T58" fmla="*/ 569 w 688"/>
                <a:gd name="T59" fmla="*/ 78 h 646"/>
                <a:gd name="T60" fmla="*/ 513 w 688"/>
                <a:gd name="T61" fmla="*/ 43 h 646"/>
                <a:gd name="T62" fmla="*/ 451 w 688"/>
                <a:gd name="T63" fmla="*/ 16 h 646"/>
                <a:gd name="T64" fmla="*/ 383 w 688"/>
                <a:gd name="T65" fmla="*/ 2 h 646"/>
                <a:gd name="T66" fmla="*/ 348 w 688"/>
                <a:gd name="T67" fmla="*/ 0 h 646"/>
                <a:gd name="T68" fmla="*/ 313 w 688"/>
                <a:gd name="T69" fmla="*/ 2 h 646"/>
                <a:gd name="T70" fmla="*/ 281 w 688"/>
                <a:gd name="T71" fmla="*/ 6 h 646"/>
                <a:gd name="T72" fmla="*/ 248 w 688"/>
                <a:gd name="T73" fmla="*/ 14 h 646"/>
                <a:gd name="T74" fmla="*/ 215 w 688"/>
                <a:gd name="T75" fmla="*/ 23 h 646"/>
                <a:gd name="T76" fmla="*/ 186 w 688"/>
                <a:gd name="T77" fmla="*/ 37 h 646"/>
                <a:gd name="T78" fmla="*/ 157 w 688"/>
                <a:gd name="T79" fmla="*/ 53 h 646"/>
                <a:gd name="T80" fmla="*/ 130 w 688"/>
                <a:gd name="T81" fmla="*/ 70 h 646"/>
                <a:gd name="T82" fmla="*/ 105 w 688"/>
                <a:gd name="T83" fmla="*/ 90 h 646"/>
                <a:gd name="T84" fmla="*/ 83 w 688"/>
                <a:gd name="T85" fmla="*/ 113 h 646"/>
                <a:gd name="T86" fmla="*/ 62 w 688"/>
                <a:gd name="T87" fmla="*/ 137 h 646"/>
                <a:gd name="T88" fmla="*/ 44 w 688"/>
                <a:gd name="T89" fmla="*/ 164 h 646"/>
                <a:gd name="T90" fmla="*/ 29 w 688"/>
                <a:gd name="T91" fmla="*/ 192 h 646"/>
                <a:gd name="T92" fmla="*/ 17 w 688"/>
                <a:gd name="T93" fmla="*/ 223 h 646"/>
                <a:gd name="T94" fmla="*/ 9 w 688"/>
                <a:gd name="T95" fmla="*/ 252 h 646"/>
                <a:gd name="T96" fmla="*/ 2 w 688"/>
                <a:gd name="T97" fmla="*/ 28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8" h="646">
                  <a:moveTo>
                    <a:pt x="2" y="286"/>
                  </a:moveTo>
                  <a:lnTo>
                    <a:pt x="0" y="350"/>
                  </a:lnTo>
                  <a:lnTo>
                    <a:pt x="15" y="413"/>
                  </a:lnTo>
                  <a:lnTo>
                    <a:pt x="40" y="471"/>
                  </a:lnTo>
                  <a:lnTo>
                    <a:pt x="75" y="522"/>
                  </a:lnTo>
                  <a:lnTo>
                    <a:pt x="122" y="567"/>
                  </a:lnTo>
                  <a:lnTo>
                    <a:pt x="178" y="603"/>
                  </a:lnTo>
                  <a:lnTo>
                    <a:pt x="239" y="630"/>
                  </a:lnTo>
                  <a:lnTo>
                    <a:pt x="307" y="644"/>
                  </a:lnTo>
                  <a:lnTo>
                    <a:pt x="342" y="646"/>
                  </a:lnTo>
                  <a:lnTo>
                    <a:pt x="377" y="644"/>
                  </a:lnTo>
                  <a:lnTo>
                    <a:pt x="410" y="640"/>
                  </a:lnTo>
                  <a:lnTo>
                    <a:pt x="443" y="632"/>
                  </a:lnTo>
                  <a:lnTo>
                    <a:pt x="476" y="622"/>
                  </a:lnTo>
                  <a:lnTo>
                    <a:pt x="505" y="608"/>
                  </a:lnTo>
                  <a:lnTo>
                    <a:pt x="534" y="593"/>
                  </a:lnTo>
                  <a:lnTo>
                    <a:pt x="561" y="575"/>
                  </a:lnTo>
                  <a:lnTo>
                    <a:pt x="585" y="556"/>
                  </a:lnTo>
                  <a:lnTo>
                    <a:pt x="608" y="532"/>
                  </a:lnTo>
                  <a:lnTo>
                    <a:pt x="629" y="509"/>
                  </a:lnTo>
                  <a:lnTo>
                    <a:pt x="647" y="481"/>
                  </a:lnTo>
                  <a:lnTo>
                    <a:pt x="662" y="454"/>
                  </a:lnTo>
                  <a:lnTo>
                    <a:pt x="674" y="423"/>
                  </a:lnTo>
                  <a:lnTo>
                    <a:pt x="682" y="393"/>
                  </a:lnTo>
                  <a:lnTo>
                    <a:pt x="688" y="360"/>
                  </a:lnTo>
                  <a:lnTo>
                    <a:pt x="688" y="295"/>
                  </a:lnTo>
                  <a:lnTo>
                    <a:pt x="676" y="233"/>
                  </a:lnTo>
                  <a:lnTo>
                    <a:pt x="651" y="174"/>
                  </a:lnTo>
                  <a:lnTo>
                    <a:pt x="614" y="123"/>
                  </a:lnTo>
                  <a:lnTo>
                    <a:pt x="569" y="78"/>
                  </a:lnTo>
                  <a:lnTo>
                    <a:pt x="513" y="43"/>
                  </a:lnTo>
                  <a:lnTo>
                    <a:pt x="451" y="16"/>
                  </a:lnTo>
                  <a:lnTo>
                    <a:pt x="383" y="2"/>
                  </a:lnTo>
                  <a:lnTo>
                    <a:pt x="348" y="0"/>
                  </a:lnTo>
                  <a:lnTo>
                    <a:pt x="313" y="2"/>
                  </a:lnTo>
                  <a:lnTo>
                    <a:pt x="281" y="6"/>
                  </a:lnTo>
                  <a:lnTo>
                    <a:pt x="248" y="14"/>
                  </a:lnTo>
                  <a:lnTo>
                    <a:pt x="215" y="23"/>
                  </a:lnTo>
                  <a:lnTo>
                    <a:pt x="186" y="37"/>
                  </a:lnTo>
                  <a:lnTo>
                    <a:pt x="157" y="53"/>
                  </a:lnTo>
                  <a:lnTo>
                    <a:pt x="130" y="70"/>
                  </a:lnTo>
                  <a:lnTo>
                    <a:pt x="105" y="90"/>
                  </a:lnTo>
                  <a:lnTo>
                    <a:pt x="83" y="113"/>
                  </a:lnTo>
                  <a:lnTo>
                    <a:pt x="62" y="137"/>
                  </a:lnTo>
                  <a:lnTo>
                    <a:pt x="44" y="164"/>
                  </a:lnTo>
                  <a:lnTo>
                    <a:pt x="29" y="192"/>
                  </a:lnTo>
                  <a:lnTo>
                    <a:pt x="17" y="223"/>
                  </a:lnTo>
                  <a:lnTo>
                    <a:pt x="9" y="252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2" name="Freeform 89"/>
            <p:cNvSpPr>
              <a:spLocks/>
            </p:cNvSpPr>
            <p:nvPr/>
          </p:nvSpPr>
          <p:spPr bwMode="auto">
            <a:xfrm>
              <a:off x="2459" y="2034"/>
              <a:ext cx="144" cy="822"/>
            </a:xfrm>
            <a:custGeom>
              <a:avLst/>
              <a:gdLst>
                <a:gd name="T0" fmla="*/ 25 w 144"/>
                <a:gd name="T1" fmla="*/ 395 h 822"/>
                <a:gd name="T2" fmla="*/ 33 w 144"/>
                <a:gd name="T3" fmla="*/ 332 h 822"/>
                <a:gd name="T4" fmla="*/ 45 w 144"/>
                <a:gd name="T5" fmla="*/ 274 h 822"/>
                <a:gd name="T6" fmla="*/ 58 w 144"/>
                <a:gd name="T7" fmla="*/ 217 h 822"/>
                <a:gd name="T8" fmla="*/ 72 w 144"/>
                <a:gd name="T9" fmla="*/ 164 h 822"/>
                <a:gd name="T10" fmla="*/ 89 w 144"/>
                <a:gd name="T11" fmla="*/ 117 h 822"/>
                <a:gd name="T12" fmla="*/ 105 w 144"/>
                <a:gd name="T13" fmla="*/ 72 h 822"/>
                <a:gd name="T14" fmla="*/ 124 w 144"/>
                <a:gd name="T15" fmla="*/ 33 h 822"/>
                <a:gd name="T16" fmla="*/ 144 w 144"/>
                <a:gd name="T17" fmla="*/ 0 h 822"/>
                <a:gd name="T18" fmla="*/ 122 w 144"/>
                <a:gd name="T19" fmla="*/ 27 h 822"/>
                <a:gd name="T20" fmla="*/ 101 w 144"/>
                <a:gd name="T21" fmla="*/ 62 h 822"/>
                <a:gd name="T22" fmla="*/ 80 w 144"/>
                <a:gd name="T23" fmla="*/ 105 h 822"/>
                <a:gd name="T24" fmla="*/ 62 w 144"/>
                <a:gd name="T25" fmla="*/ 154 h 822"/>
                <a:gd name="T26" fmla="*/ 45 w 144"/>
                <a:gd name="T27" fmla="*/ 207 h 822"/>
                <a:gd name="T28" fmla="*/ 31 w 144"/>
                <a:gd name="T29" fmla="*/ 268 h 822"/>
                <a:gd name="T30" fmla="*/ 19 w 144"/>
                <a:gd name="T31" fmla="*/ 330 h 822"/>
                <a:gd name="T32" fmla="*/ 8 w 144"/>
                <a:gd name="T33" fmla="*/ 397 h 822"/>
                <a:gd name="T34" fmla="*/ 2 w 144"/>
                <a:gd name="T35" fmla="*/ 467 h 822"/>
                <a:gd name="T36" fmla="*/ 0 w 144"/>
                <a:gd name="T37" fmla="*/ 534 h 822"/>
                <a:gd name="T38" fmla="*/ 0 w 144"/>
                <a:gd name="T39" fmla="*/ 597 h 822"/>
                <a:gd name="T40" fmla="*/ 4 w 144"/>
                <a:gd name="T41" fmla="*/ 655 h 822"/>
                <a:gd name="T42" fmla="*/ 12 w 144"/>
                <a:gd name="T43" fmla="*/ 708 h 822"/>
                <a:gd name="T44" fmla="*/ 23 w 144"/>
                <a:gd name="T45" fmla="*/ 753 h 822"/>
                <a:gd name="T46" fmla="*/ 35 w 144"/>
                <a:gd name="T47" fmla="*/ 792 h 822"/>
                <a:gd name="T48" fmla="*/ 52 w 144"/>
                <a:gd name="T49" fmla="*/ 822 h 822"/>
                <a:gd name="T50" fmla="*/ 29 w 144"/>
                <a:gd name="T51" fmla="*/ 741 h 822"/>
                <a:gd name="T52" fmla="*/ 16 w 144"/>
                <a:gd name="T53" fmla="*/ 642 h 822"/>
                <a:gd name="T54" fmla="*/ 14 w 144"/>
                <a:gd name="T55" fmla="*/ 524 h 822"/>
                <a:gd name="T56" fmla="*/ 25 w 144"/>
                <a:gd name="T57" fmla="*/ 39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822">
                  <a:moveTo>
                    <a:pt x="25" y="395"/>
                  </a:moveTo>
                  <a:lnTo>
                    <a:pt x="33" y="332"/>
                  </a:lnTo>
                  <a:lnTo>
                    <a:pt x="45" y="274"/>
                  </a:lnTo>
                  <a:lnTo>
                    <a:pt x="58" y="217"/>
                  </a:lnTo>
                  <a:lnTo>
                    <a:pt x="72" y="164"/>
                  </a:lnTo>
                  <a:lnTo>
                    <a:pt x="89" y="117"/>
                  </a:lnTo>
                  <a:lnTo>
                    <a:pt x="105" y="72"/>
                  </a:lnTo>
                  <a:lnTo>
                    <a:pt x="124" y="33"/>
                  </a:lnTo>
                  <a:lnTo>
                    <a:pt x="144" y="0"/>
                  </a:lnTo>
                  <a:lnTo>
                    <a:pt x="122" y="27"/>
                  </a:lnTo>
                  <a:lnTo>
                    <a:pt x="101" y="62"/>
                  </a:lnTo>
                  <a:lnTo>
                    <a:pt x="80" y="105"/>
                  </a:lnTo>
                  <a:lnTo>
                    <a:pt x="62" y="154"/>
                  </a:lnTo>
                  <a:lnTo>
                    <a:pt x="45" y="207"/>
                  </a:lnTo>
                  <a:lnTo>
                    <a:pt x="31" y="268"/>
                  </a:lnTo>
                  <a:lnTo>
                    <a:pt x="19" y="330"/>
                  </a:lnTo>
                  <a:lnTo>
                    <a:pt x="8" y="397"/>
                  </a:lnTo>
                  <a:lnTo>
                    <a:pt x="2" y="467"/>
                  </a:lnTo>
                  <a:lnTo>
                    <a:pt x="0" y="534"/>
                  </a:lnTo>
                  <a:lnTo>
                    <a:pt x="0" y="597"/>
                  </a:lnTo>
                  <a:lnTo>
                    <a:pt x="4" y="655"/>
                  </a:lnTo>
                  <a:lnTo>
                    <a:pt x="12" y="708"/>
                  </a:lnTo>
                  <a:lnTo>
                    <a:pt x="23" y="753"/>
                  </a:lnTo>
                  <a:lnTo>
                    <a:pt x="35" y="792"/>
                  </a:lnTo>
                  <a:lnTo>
                    <a:pt x="52" y="822"/>
                  </a:lnTo>
                  <a:lnTo>
                    <a:pt x="29" y="741"/>
                  </a:lnTo>
                  <a:lnTo>
                    <a:pt x="16" y="642"/>
                  </a:lnTo>
                  <a:lnTo>
                    <a:pt x="14" y="524"/>
                  </a:lnTo>
                  <a:lnTo>
                    <a:pt x="25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3" name="Freeform 90"/>
            <p:cNvSpPr>
              <a:spLocks/>
            </p:cNvSpPr>
            <p:nvPr/>
          </p:nvSpPr>
          <p:spPr bwMode="auto">
            <a:xfrm>
              <a:off x="2587" y="2000"/>
              <a:ext cx="53" cy="51"/>
            </a:xfrm>
            <a:custGeom>
              <a:avLst/>
              <a:gdLst>
                <a:gd name="T0" fmla="*/ 0 w 53"/>
                <a:gd name="T1" fmla="*/ 24 h 51"/>
                <a:gd name="T2" fmla="*/ 0 w 53"/>
                <a:gd name="T3" fmla="*/ 34 h 51"/>
                <a:gd name="T4" fmla="*/ 6 w 53"/>
                <a:gd name="T5" fmla="*/ 43 h 51"/>
                <a:gd name="T6" fmla="*/ 12 w 53"/>
                <a:gd name="T7" fmla="*/ 49 h 51"/>
                <a:gd name="T8" fmla="*/ 22 w 53"/>
                <a:gd name="T9" fmla="*/ 51 h 51"/>
                <a:gd name="T10" fmla="*/ 35 w 53"/>
                <a:gd name="T11" fmla="*/ 51 h 51"/>
                <a:gd name="T12" fmla="*/ 43 w 53"/>
                <a:gd name="T13" fmla="*/ 45 h 51"/>
                <a:gd name="T14" fmla="*/ 49 w 53"/>
                <a:gd name="T15" fmla="*/ 40 h 51"/>
                <a:gd name="T16" fmla="*/ 53 w 53"/>
                <a:gd name="T17" fmla="*/ 30 h 51"/>
                <a:gd name="T18" fmla="*/ 53 w 53"/>
                <a:gd name="T19" fmla="*/ 18 h 51"/>
                <a:gd name="T20" fmla="*/ 47 w 53"/>
                <a:gd name="T21" fmla="*/ 10 h 51"/>
                <a:gd name="T22" fmla="*/ 39 w 53"/>
                <a:gd name="T23" fmla="*/ 4 h 51"/>
                <a:gd name="T24" fmla="*/ 29 w 53"/>
                <a:gd name="T25" fmla="*/ 0 h 51"/>
                <a:gd name="T26" fmla="*/ 18 w 53"/>
                <a:gd name="T27" fmla="*/ 0 h 51"/>
                <a:gd name="T28" fmla="*/ 8 w 53"/>
                <a:gd name="T29" fmla="*/ 6 h 51"/>
                <a:gd name="T30" fmla="*/ 2 w 53"/>
                <a:gd name="T31" fmla="*/ 14 h 51"/>
                <a:gd name="T32" fmla="*/ 0 w 53"/>
                <a:gd name="T33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1">
                  <a:moveTo>
                    <a:pt x="0" y="24"/>
                  </a:moveTo>
                  <a:lnTo>
                    <a:pt x="0" y="34"/>
                  </a:lnTo>
                  <a:lnTo>
                    <a:pt x="6" y="43"/>
                  </a:lnTo>
                  <a:lnTo>
                    <a:pt x="12" y="49"/>
                  </a:lnTo>
                  <a:lnTo>
                    <a:pt x="22" y="51"/>
                  </a:lnTo>
                  <a:lnTo>
                    <a:pt x="35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3" y="30"/>
                  </a:lnTo>
                  <a:lnTo>
                    <a:pt x="53" y="18"/>
                  </a:lnTo>
                  <a:lnTo>
                    <a:pt x="47" y="10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4" name="Freeform 91"/>
            <p:cNvSpPr>
              <a:spLocks/>
            </p:cNvSpPr>
            <p:nvPr/>
          </p:nvSpPr>
          <p:spPr bwMode="auto">
            <a:xfrm>
              <a:off x="1411" y="1883"/>
              <a:ext cx="1128" cy="143"/>
            </a:xfrm>
            <a:custGeom>
              <a:avLst/>
              <a:gdLst>
                <a:gd name="T0" fmla="*/ 0 w 1128"/>
                <a:gd name="T1" fmla="*/ 12 h 143"/>
                <a:gd name="T2" fmla="*/ 0 w 1128"/>
                <a:gd name="T3" fmla="*/ 16 h 143"/>
                <a:gd name="T4" fmla="*/ 4 w 1128"/>
                <a:gd name="T5" fmla="*/ 20 h 143"/>
                <a:gd name="T6" fmla="*/ 6 w 1128"/>
                <a:gd name="T7" fmla="*/ 22 h 143"/>
                <a:gd name="T8" fmla="*/ 12 w 1128"/>
                <a:gd name="T9" fmla="*/ 23 h 143"/>
                <a:gd name="T10" fmla="*/ 1114 w 1128"/>
                <a:gd name="T11" fmla="*/ 143 h 143"/>
                <a:gd name="T12" fmla="*/ 1120 w 1128"/>
                <a:gd name="T13" fmla="*/ 143 h 143"/>
                <a:gd name="T14" fmla="*/ 1124 w 1128"/>
                <a:gd name="T15" fmla="*/ 141 h 143"/>
                <a:gd name="T16" fmla="*/ 1126 w 1128"/>
                <a:gd name="T17" fmla="*/ 137 h 143"/>
                <a:gd name="T18" fmla="*/ 1128 w 1128"/>
                <a:gd name="T19" fmla="*/ 133 h 143"/>
                <a:gd name="T20" fmla="*/ 1128 w 1128"/>
                <a:gd name="T21" fmla="*/ 133 h 143"/>
                <a:gd name="T22" fmla="*/ 1128 w 1128"/>
                <a:gd name="T23" fmla="*/ 127 h 143"/>
                <a:gd name="T24" fmla="*/ 1126 w 1128"/>
                <a:gd name="T25" fmla="*/ 123 h 143"/>
                <a:gd name="T26" fmla="*/ 1122 w 1128"/>
                <a:gd name="T27" fmla="*/ 121 h 143"/>
                <a:gd name="T28" fmla="*/ 1118 w 1128"/>
                <a:gd name="T29" fmla="*/ 119 h 143"/>
                <a:gd name="T30" fmla="*/ 14 w 1128"/>
                <a:gd name="T31" fmla="*/ 0 h 143"/>
                <a:gd name="T32" fmla="*/ 10 w 1128"/>
                <a:gd name="T33" fmla="*/ 0 h 143"/>
                <a:gd name="T34" fmla="*/ 6 w 1128"/>
                <a:gd name="T35" fmla="*/ 2 h 143"/>
                <a:gd name="T36" fmla="*/ 2 w 1128"/>
                <a:gd name="T37" fmla="*/ 6 h 143"/>
                <a:gd name="T38" fmla="*/ 0 w 1128"/>
                <a:gd name="T39" fmla="*/ 12 h 143"/>
                <a:gd name="T40" fmla="*/ 0 w 1128"/>
                <a:gd name="T41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143">
                  <a:moveTo>
                    <a:pt x="0" y="12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3"/>
                  </a:lnTo>
                  <a:lnTo>
                    <a:pt x="1114" y="143"/>
                  </a:lnTo>
                  <a:lnTo>
                    <a:pt x="1120" y="143"/>
                  </a:lnTo>
                  <a:lnTo>
                    <a:pt x="1124" y="141"/>
                  </a:lnTo>
                  <a:lnTo>
                    <a:pt x="1126" y="137"/>
                  </a:lnTo>
                  <a:lnTo>
                    <a:pt x="1128" y="133"/>
                  </a:lnTo>
                  <a:lnTo>
                    <a:pt x="1128" y="133"/>
                  </a:lnTo>
                  <a:lnTo>
                    <a:pt x="1128" y="127"/>
                  </a:lnTo>
                  <a:lnTo>
                    <a:pt x="1126" y="123"/>
                  </a:lnTo>
                  <a:lnTo>
                    <a:pt x="1122" y="121"/>
                  </a:lnTo>
                  <a:lnTo>
                    <a:pt x="1118" y="119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5" name="Freeform 92"/>
            <p:cNvSpPr>
              <a:spLocks/>
            </p:cNvSpPr>
            <p:nvPr/>
          </p:nvSpPr>
          <p:spPr bwMode="auto">
            <a:xfrm>
              <a:off x="1819" y="1936"/>
              <a:ext cx="440" cy="855"/>
            </a:xfrm>
            <a:custGeom>
              <a:avLst/>
              <a:gdLst>
                <a:gd name="T0" fmla="*/ 0 w 440"/>
                <a:gd name="T1" fmla="*/ 0 h 855"/>
                <a:gd name="T2" fmla="*/ 339 w 440"/>
                <a:gd name="T3" fmla="*/ 409 h 855"/>
                <a:gd name="T4" fmla="*/ 263 w 440"/>
                <a:gd name="T5" fmla="*/ 381 h 855"/>
                <a:gd name="T6" fmla="*/ 411 w 440"/>
                <a:gd name="T7" fmla="*/ 597 h 855"/>
                <a:gd name="T8" fmla="*/ 308 w 440"/>
                <a:gd name="T9" fmla="*/ 548 h 855"/>
                <a:gd name="T10" fmla="*/ 440 w 440"/>
                <a:gd name="T11" fmla="*/ 855 h 855"/>
                <a:gd name="T12" fmla="*/ 111 w 440"/>
                <a:gd name="T13" fmla="*/ 403 h 855"/>
                <a:gd name="T14" fmla="*/ 224 w 440"/>
                <a:gd name="T15" fmla="*/ 450 h 855"/>
                <a:gd name="T16" fmla="*/ 98 w 440"/>
                <a:gd name="T17" fmla="*/ 258 h 855"/>
                <a:gd name="T18" fmla="*/ 148 w 440"/>
                <a:gd name="T19" fmla="*/ 268 h 855"/>
                <a:gd name="T20" fmla="*/ 0 w 440"/>
                <a:gd name="T21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855">
                  <a:moveTo>
                    <a:pt x="0" y="0"/>
                  </a:moveTo>
                  <a:lnTo>
                    <a:pt x="339" y="409"/>
                  </a:lnTo>
                  <a:lnTo>
                    <a:pt x="263" y="381"/>
                  </a:lnTo>
                  <a:lnTo>
                    <a:pt x="411" y="597"/>
                  </a:lnTo>
                  <a:lnTo>
                    <a:pt x="308" y="548"/>
                  </a:lnTo>
                  <a:lnTo>
                    <a:pt x="440" y="855"/>
                  </a:lnTo>
                  <a:lnTo>
                    <a:pt x="111" y="403"/>
                  </a:lnTo>
                  <a:lnTo>
                    <a:pt x="224" y="450"/>
                  </a:lnTo>
                  <a:lnTo>
                    <a:pt x="98" y="258"/>
                  </a:lnTo>
                  <a:lnTo>
                    <a:pt x="148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6" name="Freeform 93"/>
            <p:cNvSpPr>
              <a:spLocks/>
            </p:cNvSpPr>
            <p:nvPr/>
          </p:nvSpPr>
          <p:spPr bwMode="auto">
            <a:xfrm>
              <a:off x="1862" y="1998"/>
              <a:ext cx="366" cy="732"/>
            </a:xfrm>
            <a:custGeom>
              <a:avLst/>
              <a:gdLst>
                <a:gd name="T0" fmla="*/ 0 w 366"/>
                <a:gd name="T1" fmla="*/ 0 h 732"/>
                <a:gd name="T2" fmla="*/ 255 w 366"/>
                <a:gd name="T3" fmla="*/ 319 h 732"/>
                <a:gd name="T4" fmla="*/ 181 w 366"/>
                <a:gd name="T5" fmla="*/ 280 h 732"/>
                <a:gd name="T6" fmla="*/ 321 w 366"/>
                <a:gd name="T7" fmla="*/ 498 h 732"/>
                <a:gd name="T8" fmla="*/ 232 w 366"/>
                <a:gd name="T9" fmla="*/ 456 h 732"/>
                <a:gd name="T10" fmla="*/ 366 w 366"/>
                <a:gd name="T11" fmla="*/ 732 h 732"/>
                <a:gd name="T12" fmla="*/ 103 w 366"/>
                <a:gd name="T13" fmla="*/ 366 h 732"/>
                <a:gd name="T14" fmla="*/ 206 w 366"/>
                <a:gd name="T15" fmla="*/ 404 h 732"/>
                <a:gd name="T16" fmla="*/ 88 w 366"/>
                <a:gd name="T17" fmla="*/ 214 h 732"/>
                <a:gd name="T18" fmla="*/ 138 w 366"/>
                <a:gd name="T19" fmla="*/ 227 h 732"/>
                <a:gd name="T20" fmla="*/ 0 w 366"/>
                <a:gd name="T21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732">
                  <a:moveTo>
                    <a:pt x="0" y="0"/>
                  </a:moveTo>
                  <a:lnTo>
                    <a:pt x="255" y="319"/>
                  </a:lnTo>
                  <a:lnTo>
                    <a:pt x="181" y="280"/>
                  </a:lnTo>
                  <a:lnTo>
                    <a:pt x="321" y="498"/>
                  </a:lnTo>
                  <a:lnTo>
                    <a:pt x="232" y="456"/>
                  </a:lnTo>
                  <a:lnTo>
                    <a:pt x="366" y="732"/>
                  </a:lnTo>
                  <a:lnTo>
                    <a:pt x="103" y="366"/>
                  </a:lnTo>
                  <a:lnTo>
                    <a:pt x="206" y="404"/>
                  </a:lnTo>
                  <a:lnTo>
                    <a:pt x="88" y="214"/>
                  </a:lnTo>
                  <a:lnTo>
                    <a:pt x="138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7" name="Freeform 94"/>
            <p:cNvSpPr>
              <a:spLocks/>
            </p:cNvSpPr>
            <p:nvPr/>
          </p:nvSpPr>
          <p:spPr bwMode="auto">
            <a:xfrm>
              <a:off x="900" y="1382"/>
              <a:ext cx="1067" cy="1630"/>
            </a:xfrm>
            <a:custGeom>
              <a:avLst/>
              <a:gdLst>
                <a:gd name="T0" fmla="*/ 1063 w 1067"/>
                <a:gd name="T1" fmla="*/ 1493 h 1630"/>
                <a:gd name="T2" fmla="*/ 1067 w 1067"/>
                <a:gd name="T3" fmla="*/ 1480 h 1630"/>
                <a:gd name="T4" fmla="*/ 1065 w 1067"/>
                <a:gd name="T5" fmla="*/ 1272 h 1630"/>
                <a:gd name="T6" fmla="*/ 1061 w 1067"/>
                <a:gd name="T7" fmla="*/ 380 h 1630"/>
                <a:gd name="T8" fmla="*/ 1052 w 1067"/>
                <a:gd name="T9" fmla="*/ 166 h 1630"/>
                <a:gd name="T10" fmla="*/ 1034 w 1067"/>
                <a:gd name="T11" fmla="*/ 143 h 1630"/>
                <a:gd name="T12" fmla="*/ 1005 w 1067"/>
                <a:gd name="T13" fmla="*/ 121 h 1630"/>
                <a:gd name="T14" fmla="*/ 966 w 1067"/>
                <a:gd name="T15" fmla="*/ 102 h 1630"/>
                <a:gd name="T16" fmla="*/ 919 w 1067"/>
                <a:gd name="T17" fmla="*/ 82 h 1630"/>
                <a:gd name="T18" fmla="*/ 863 w 1067"/>
                <a:gd name="T19" fmla="*/ 67 h 1630"/>
                <a:gd name="T20" fmla="*/ 801 w 1067"/>
                <a:gd name="T21" fmla="*/ 53 h 1630"/>
                <a:gd name="T22" fmla="*/ 733 w 1067"/>
                <a:gd name="T23" fmla="*/ 43 h 1630"/>
                <a:gd name="T24" fmla="*/ 688 w 1067"/>
                <a:gd name="T25" fmla="*/ 31 h 1630"/>
                <a:gd name="T26" fmla="*/ 657 w 1067"/>
                <a:gd name="T27" fmla="*/ 16 h 1630"/>
                <a:gd name="T28" fmla="*/ 612 w 1067"/>
                <a:gd name="T29" fmla="*/ 6 h 1630"/>
                <a:gd name="T30" fmla="*/ 558 w 1067"/>
                <a:gd name="T31" fmla="*/ 0 h 1630"/>
                <a:gd name="T32" fmla="*/ 500 w 1067"/>
                <a:gd name="T33" fmla="*/ 0 h 1630"/>
                <a:gd name="T34" fmla="*/ 449 w 1067"/>
                <a:gd name="T35" fmla="*/ 6 h 1630"/>
                <a:gd name="T36" fmla="*/ 406 w 1067"/>
                <a:gd name="T37" fmla="*/ 16 h 1630"/>
                <a:gd name="T38" fmla="*/ 375 w 1067"/>
                <a:gd name="T39" fmla="*/ 29 h 1630"/>
                <a:gd name="T40" fmla="*/ 325 w 1067"/>
                <a:gd name="T41" fmla="*/ 41 h 1630"/>
                <a:gd name="T42" fmla="*/ 251 w 1067"/>
                <a:gd name="T43" fmla="*/ 53 h 1630"/>
                <a:gd name="T44" fmla="*/ 185 w 1067"/>
                <a:gd name="T45" fmla="*/ 67 h 1630"/>
                <a:gd name="T46" fmla="*/ 128 w 1067"/>
                <a:gd name="T47" fmla="*/ 84 h 1630"/>
                <a:gd name="T48" fmla="*/ 80 w 1067"/>
                <a:gd name="T49" fmla="*/ 106 h 1630"/>
                <a:gd name="T50" fmla="*/ 41 w 1067"/>
                <a:gd name="T51" fmla="*/ 127 h 1630"/>
                <a:gd name="T52" fmla="*/ 16 w 1067"/>
                <a:gd name="T53" fmla="*/ 151 h 1630"/>
                <a:gd name="T54" fmla="*/ 2 w 1067"/>
                <a:gd name="T55" fmla="*/ 176 h 1630"/>
                <a:gd name="T56" fmla="*/ 2 w 1067"/>
                <a:gd name="T57" fmla="*/ 397 h 1630"/>
                <a:gd name="T58" fmla="*/ 16 w 1067"/>
                <a:gd name="T59" fmla="*/ 1272 h 1630"/>
                <a:gd name="T60" fmla="*/ 21 w 1067"/>
                <a:gd name="T61" fmla="*/ 1485 h 1630"/>
                <a:gd name="T62" fmla="*/ 41 w 1067"/>
                <a:gd name="T63" fmla="*/ 1517 h 1630"/>
                <a:gd name="T64" fmla="*/ 82 w 1067"/>
                <a:gd name="T65" fmla="*/ 1546 h 1630"/>
                <a:gd name="T66" fmla="*/ 138 w 1067"/>
                <a:gd name="T67" fmla="*/ 1571 h 1630"/>
                <a:gd name="T68" fmla="*/ 210 w 1067"/>
                <a:gd name="T69" fmla="*/ 1593 h 1630"/>
                <a:gd name="T70" fmla="*/ 292 w 1067"/>
                <a:gd name="T71" fmla="*/ 1611 h 1630"/>
                <a:gd name="T72" fmla="*/ 387 w 1067"/>
                <a:gd name="T73" fmla="*/ 1622 h 1630"/>
                <a:gd name="T74" fmla="*/ 490 w 1067"/>
                <a:gd name="T75" fmla="*/ 1630 h 1630"/>
                <a:gd name="T76" fmla="*/ 579 w 1067"/>
                <a:gd name="T77" fmla="*/ 1630 h 1630"/>
                <a:gd name="T78" fmla="*/ 647 w 1067"/>
                <a:gd name="T79" fmla="*/ 1626 h 1630"/>
                <a:gd name="T80" fmla="*/ 713 w 1067"/>
                <a:gd name="T81" fmla="*/ 1622 h 1630"/>
                <a:gd name="T82" fmla="*/ 776 w 1067"/>
                <a:gd name="T83" fmla="*/ 1613 h 1630"/>
                <a:gd name="T84" fmla="*/ 805 w 1067"/>
                <a:gd name="T85" fmla="*/ 1609 h 1630"/>
                <a:gd name="T86" fmla="*/ 805 w 1067"/>
                <a:gd name="T87" fmla="*/ 1609 h 1630"/>
                <a:gd name="T88" fmla="*/ 818 w 1067"/>
                <a:gd name="T89" fmla="*/ 1607 h 1630"/>
                <a:gd name="T90" fmla="*/ 846 w 1067"/>
                <a:gd name="T91" fmla="*/ 1601 h 1630"/>
                <a:gd name="T92" fmla="*/ 877 w 1067"/>
                <a:gd name="T93" fmla="*/ 1593 h 1630"/>
                <a:gd name="T94" fmla="*/ 898 w 1067"/>
                <a:gd name="T95" fmla="*/ 1589 h 1630"/>
                <a:gd name="T96" fmla="*/ 902 w 1067"/>
                <a:gd name="T97" fmla="*/ 1587 h 1630"/>
                <a:gd name="T98" fmla="*/ 902 w 1067"/>
                <a:gd name="T99" fmla="*/ 1587 h 1630"/>
                <a:gd name="T100" fmla="*/ 921 w 1067"/>
                <a:gd name="T101" fmla="*/ 1581 h 1630"/>
                <a:gd name="T102" fmla="*/ 960 w 1067"/>
                <a:gd name="T103" fmla="*/ 1566 h 1630"/>
                <a:gd name="T104" fmla="*/ 999 w 1067"/>
                <a:gd name="T105" fmla="*/ 1544 h 1630"/>
                <a:gd name="T106" fmla="*/ 1036 w 1067"/>
                <a:gd name="T107" fmla="*/ 1519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7" h="1630">
                  <a:moveTo>
                    <a:pt x="1054" y="1503"/>
                  </a:moveTo>
                  <a:lnTo>
                    <a:pt x="1063" y="1493"/>
                  </a:lnTo>
                  <a:lnTo>
                    <a:pt x="1067" y="1485"/>
                  </a:lnTo>
                  <a:lnTo>
                    <a:pt x="1067" y="1480"/>
                  </a:lnTo>
                  <a:lnTo>
                    <a:pt x="1067" y="1478"/>
                  </a:lnTo>
                  <a:lnTo>
                    <a:pt x="1065" y="1272"/>
                  </a:lnTo>
                  <a:lnTo>
                    <a:pt x="1063" y="826"/>
                  </a:lnTo>
                  <a:lnTo>
                    <a:pt x="1061" y="380"/>
                  </a:lnTo>
                  <a:lnTo>
                    <a:pt x="1059" y="178"/>
                  </a:lnTo>
                  <a:lnTo>
                    <a:pt x="1052" y="166"/>
                  </a:lnTo>
                  <a:lnTo>
                    <a:pt x="1044" y="155"/>
                  </a:lnTo>
                  <a:lnTo>
                    <a:pt x="1034" y="143"/>
                  </a:lnTo>
                  <a:lnTo>
                    <a:pt x="1021" y="131"/>
                  </a:lnTo>
                  <a:lnTo>
                    <a:pt x="1005" y="121"/>
                  </a:lnTo>
                  <a:lnTo>
                    <a:pt x="986" y="112"/>
                  </a:lnTo>
                  <a:lnTo>
                    <a:pt x="966" y="102"/>
                  </a:lnTo>
                  <a:lnTo>
                    <a:pt x="943" y="92"/>
                  </a:lnTo>
                  <a:lnTo>
                    <a:pt x="919" y="82"/>
                  </a:lnTo>
                  <a:lnTo>
                    <a:pt x="892" y="74"/>
                  </a:lnTo>
                  <a:lnTo>
                    <a:pt x="863" y="67"/>
                  </a:lnTo>
                  <a:lnTo>
                    <a:pt x="832" y="61"/>
                  </a:lnTo>
                  <a:lnTo>
                    <a:pt x="801" y="53"/>
                  </a:lnTo>
                  <a:lnTo>
                    <a:pt x="768" y="49"/>
                  </a:lnTo>
                  <a:lnTo>
                    <a:pt x="733" y="43"/>
                  </a:lnTo>
                  <a:lnTo>
                    <a:pt x="698" y="39"/>
                  </a:lnTo>
                  <a:lnTo>
                    <a:pt x="688" y="31"/>
                  </a:lnTo>
                  <a:lnTo>
                    <a:pt x="673" y="23"/>
                  </a:lnTo>
                  <a:lnTo>
                    <a:pt x="657" y="16"/>
                  </a:lnTo>
                  <a:lnTo>
                    <a:pt x="636" y="10"/>
                  </a:lnTo>
                  <a:lnTo>
                    <a:pt x="612" y="6"/>
                  </a:lnTo>
                  <a:lnTo>
                    <a:pt x="587" y="2"/>
                  </a:lnTo>
                  <a:lnTo>
                    <a:pt x="558" y="0"/>
                  </a:lnTo>
                  <a:lnTo>
                    <a:pt x="529" y="0"/>
                  </a:lnTo>
                  <a:lnTo>
                    <a:pt x="500" y="0"/>
                  </a:lnTo>
                  <a:lnTo>
                    <a:pt x="474" y="2"/>
                  </a:lnTo>
                  <a:lnTo>
                    <a:pt x="449" y="6"/>
                  </a:lnTo>
                  <a:lnTo>
                    <a:pt x="426" y="10"/>
                  </a:lnTo>
                  <a:lnTo>
                    <a:pt x="406" y="16"/>
                  </a:lnTo>
                  <a:lnTo>
                    <a:pt x="389" y="22"/>
                  </a:lnTo>
                  <a:lnTo>
                    <a:pt x="375" y="29"/>
                  </a:lnTo>
                  <a:lnTo>
                    <a:pt x="365" y="37"/>
                  </a:lnTo>
                  <a:lnTo>
                    <a:pt x="325" y="41"/>
                  </a:lnTo>
                  <a:lnTo>
                    <a:pt x="288" y="47"/>
                  </a:lnTo>
                  <a:lnTo>
                    <a:pt x="251" y="53"/>
                  </a:lnTo>
                  <a:lnTo>
                    <a:pt x="218" y="59"/>
                  </a:lnTo>
                  <a:lnTo>
                    <a:pt x="185" y="67"/>
                  </a:lnTo>
                  <a:lnTo>
                    <a:pt x="157" y="76"/>
                  </a:lnTo>
                  <a:lnTo>
                    <a:pt x="128" y="84"/>
                  </a:lnTo>
                  <a:lnTo>
                    <a:pt x="103" y="94"/>
                  </a:lnTo>
                  <a:lnTo>
                    <a:pt x="80" y="106"/>
                  </a:lnTo>
                  <a:lnTo>
                    <a:pt x="60" y="115"/>
                  </a:lnTo>
                  <a:lnTo>
                    <a:pt x="41" y="127"/>
                  </a:lnTo>
                  <a:lnTo>
                    <a:pt x="27" y="139"/>
                  </a:lnTo>
                  <a:lnTo>
                    <a:pt x="16" y="151"/>
                  </a:lnTo>
                  <a:lnTo>
                    <a:pt x="6" y="164"/>
                  </a:lnTo>
                  <a:lnTo>
                    <a:pt x="2" y="176"/>
                  </a:lnTo>
                  <a:lnTo>
                    <a:pt x="0" y="190"/>
                  </a:lnTo>
                  <a:lnTo>
                    <a:pt x="2" y="397"/>
                  </a:lnTo>
                  <a:lnTo>
                    <a:pt x="10" y="836"/>
                  </a:lnTo>
                  <a:lnTo>
                    <a:pt x="16" y="1272"/>
                  </a:lnTo>
                  <a:lnTo>
                    <a:pt x="19" y="1470"/>
                  </a:lnTo>
                  <a:lnTo>
                    <a:pt x="21" y="1485"/>
                  </a:lnTo>
                  <a:lnTo>
                    <a:pt x="29" y="1501"/>
                  </a:lnTo>
                  <a:lnTo>
                    <a:pt x="41" y="1517"/>
                  </a:lnTo>
                  <a:lnTo>
                    <a:pt x="60" y="1532"/>
                  </a:lnTo>
                  <a:lnTo>
                    <a:pt x="82" y="1546"/>
                  </a:lnTo>
                  <a:lnTo>
                    <a:pt x="109" y="1560"/>
                  </a:lnTo>
                  <a:lnTo>
                    <a:pt x="138" y="1571"/>
                  </a:lnTo>
                  <a:lnTo>
                    <a:pt x="173" y="1583"/>
                  </a:lnTo>
                  <a:lnTo>
                    <a:pt x="210" y="1593"/>
                  </a:lnTo>
                  <a:lnTo>
                    <a:pt x="249" y="1603"/>
                  </a:lnTo>
                  <a:lnTo>
                    <a:pt x="292" y="1611"/>
                  </a:lnTo>
                  <a:lnTo>
                    <a:pt x="340" y="1618"/>
                  </a:lnTo>
                  <a:lnTo>
                    <a:pt x="387" y="1622"/>
                  </a:lnTo>
                  <a:lnTo>
                    <a:pt x="439" y="1626"/>
                  </a:lnTo>
                  <a:lnTo>
                    <a:pt x="490" y="1630"/>
                  </a:lnTo>
                  <a:lnTo>
                    <a:pt x="544" y="1630"/>
                  </a:lnTo>
                  <a:lnTo>
                    <a:pt x="579" y="1630"/>
                  </a:lnTo>
                  <a:lnTo>
                    <a:pt x="614" y="1628"/>
                  </a:lnTo>
                  <a:lnTo>
                    <a:pt x="647" y="1626"/>
                  </a:lnTo>
                  <a:lnTo>
                    <a:pt x="682" y="1624"/>
                  </a:lnTo>
                  <a:lnTo>
                    <a:pt x="713" y="1622"/>
                  </a:lnTo>
                  <a:lnTo>
                    <a:pt x="746" y="1618"/>
                  </a:lnTo>
                  <a:lnTo>
                    <a:pt x="776" y="1613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05" y="1609"/>
                  </a:lnTo>
                  <a:lnTo>
                    <a:pt x="818" y="1607"/>
                  </a:lnTo>
                  <a:lnTo>
                    <a:pt x="832" y="1605"/>
                  </a:lnTo>
                  <a:lnTo>
                    <a:pt x="846" y="1601"/>
                  </a:lnTo>
                  <a:lnTo>
                    <a:pt x="863" y="1597"/>
                  </a:lnTo>
                  <a:lnTo>
                    <a:pt x="877" y="1593"/>
                  </a:lnTo>
                  <a:lnTo>
                    <a:pt x="888" y="1591"/>
                  </a:lnTo>
                  <a:lnTo>
                    <a:pt x="898" y="1589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02" y="1587"/>
                  </a:lnTo>
                  <a:lnTo>
                    <a:pt x="921" y="1581"/>
                  </a:lnTo>
                  <a:lnTo>
                    <a:pt x="939" y="1573"/>
                  </a:lnTo>
                  <a:lnTo>
                    <a:pt x="960" y="1566"/>
                  </a:lnTo>
                  <a:lnTo>
                    <a:pt x="978" y="1556"/>
                  </a:lnTo>
                  <a:lnTo>
                    <a:pt x="999" y="1544"/>
                  </a:lnTo>
                  <a:lnTo>
                    <a:pt x="1017" y="1532"/>
                  </a:lnTo>
                  <a:lnTo>
                    <a:pt x="1036" y="1519"/>
                  </a:lnTo>
                  <a:lnTo>
                    <a:pt x="1054" y="15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8" name="Freeform 95"/>
            <p:cNvSpPr>
              <a:spLocks/>
            </p:cNvSpPr>
            <p:nvPr/>
          </p:nvSpPr>
          <p:spPr bwMode="auto">
            <a:xfrm>
              <a:off x="921" y="1441"/>
              <a:ext cx="1027" cy="1542"/>
            </a:xfrm>
            <a:custGeom>
              <a:avLst/>
              <a:gdLst>
                <a:gd name="T0" fmla="*/ 1011 w 1027"/>
                <a:gd name="T1" fmla="*/ 129 h 1542"/>
                <a:gd name="T2" fmla="*/ 982 w 1027"/>
                <a:gd name="T3" fmla="*/ 99 h 1542"/>
                <a:gd name="T4" fmla="*/ 941 w 1027"/>
                <a:gd name="T5" fmla="*/ 74 h 1542"/>
                <a:gd name="T6" fmla="*/ 883 w 1027"/>
                <a:gd name="T7" fmla="*/ 53 h 1542"/>
                <a:gd name="T8" fmla="*/ 813 w 1027"/>
                <a:gd name="T9" fmla="*/ 33 h 1542"/>
                <a:gd name="T10" fmla="*/ 735 w 1027"/>
                <a:gd name="T11" fmla="*/ 17 h 1542"/>
                <a:gd name="T12" fmla="*/ 646 w 1027"/>
                <a:gd name="T13" fmla="*/ 6 h 1542"/>
                <a:gd name="T14" fmla="*/ 554 w 1027"/>
                <a:gd name="T15" fmla="*/ 0 h 1542"/>
                <a:gd name="T16" fmla="*/ 453 w 1027"/>
                <a:gd name="T17" fmla="*/ 0 h 1542"/>
                <a:gd name="T18" fmla="*/ 354 w 1027"/>
                <a:gd name="T19" fmla="*/ 8 h 1542"/>
                <a:gd name="T20" fmla="*/ 263 w 1027"/>
                <a:gd name="T21" fmla="*/ 17 h 1542"/>
                <a:gd name="T22" fmla="*/ 183 w 1027"/>
                <a:gd name="T23" fmla="*/ 35 h 1542"/>
                <a:gd name="T24" fmla="*/ 115 w 1027"/>
                <a:gd name="T25" fmla="*/ 56 h 1542"/>
                <a:gd name="T26" fmla="*/ 59 w 1027"/>
                <a:gd name="T27" fmla="*/ 80 h 1542"/>
                <a:gd name="T28" fmla="*/ 22 w 1027"/>
                <a:gd name="T29" fmla="*/ 107 h 1542"/>
                <a:gd name="T30" fmla="*/ 2 w 1027"/>
                <a:gd name="T31" fmla="*/ 139 h 1542"/>
                <a:gd name="T32" fmla="*/ 2 w 1027"/>
                <a:gd name="T33" fmla="*/ 354 h 1542"/>
                <a:gd name="T34" fmla="*/ 16 w 1027"/>
                <a:gd name="T35" fmla="*/ 1195 h 1542"/>
                <a:gd name="T36" fmla="*/ 20 w 1027"/>
                <a:gd name="T37" fmla="*/ 1401 h 1542"/>
                <a:gd name="T38" fmla="*/ 41 w 1027"/>
                <a:gd name="T39" fmla="*/ 1432 h 1542"/>
                <a:gd name="T40" fmla="*/ 78 w 1027"/>
                <a:gd name="T41" fmla="*/ 1460 h 1542"/>
                <a:gd name="T42" fmla="*/ 133 w 1027"/>
                <a:gd name="T43" fmla="*/ 1485 h 1542"/>
                <a:gd name="T44" fmla="*/ 201 w 1027"/>
                <a:gd name="T45" fmla="*/ 1507 h 1542"/>
                <a:gd name="T46" fmla="*/ 282 w 1027"/>
                <a:gd name="T47" fmla="*/ 1522 h 1542"/>
                <a:gd name="T48" fmla="*/ 372 w 1027"/>
                <a:gd name="T49" fmla="*/ 1534 h 1542"/>
                <a:gd name="T50" fmla="*/ 471 w 1027"/>
                <a:gd name="T51" fmla="*/ 1542 h 1542"/>
                <a:gd name="T52" fmla="*/ 574 w 1027"/>
                <a:gd name="T53" fmla="*/ 1542 h 1542"/>
                <a:gd name="T54" fmla="*/ 673 w 1027"/>
                <a:gd name="T55" fmla="*/ 1534 h 1542"/>
                <a:gd name="T56" fmla="*/ 764 w 1027"/>
                <a:gd name="T57" fmla="*/ 1522 h 1542"/>
                <a:gd name="T58" fmla="*/ 844 w 1027"/>
                <a:gd name="T59" fmla="*/ 1507 h 1542"/>
                <a:gd name="T60" fmla="*/ 912 w 1027"/>
                <a:gd name="T61" fmla="*/ 1485 h 1542"/>
                <a:gd name="T62" fmla="*/ 965 w 1027"/>
                <a:gd name="T63" fmla="*/ 1460 h 1542"/>
                <a:gd name="T64" fmla="*/ 1005 w 1027"/>
                <a:gd name="T65" fmla="*/ 1432 h 1542"/>
                <a:gd name="T66" fmla="*/ 1025 w 1027"/>
                <a:gd name="T67" fmla="*/ 1401 h 1542"/>
                <a:gd name="T68" fmla="*/ 1025 w 1027"/>
                <a:gd name="T69" fmla="*/ 1186 h 1542"/>
                <a:gd name="T70" fmla="*/ 1019 w 1027"/>
                <a:gd name="T71" fmla="*/ 334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1542">
                  <a:moveTo>
                    <a:pt x="1017" y="143"/>
                  </a:moveTo>
                  <a:lnTo>
                    <a:pt x="1011" y="129"/>
                  </a:lnTo>
                  <a:lnTo>
                    <a:pt x="998" y="113"/>
                  </a:lnTo>
                  <a:lnTo>
                    <a:pt x="982" y="99"/>
                  </a:lnTo>
                  <a:lnTo>
                    <a:pt x="963" y="88"/>
                  </a:lnTo>
                  <a:lnTo>
                    <a:pt x="941" y="74"/>
                  </a:lnTo>
                  <a:lnTo>
                    <a:pt x="912" y="62"/>
                  </a:lnTo>
                  <a:lnTo>
                    <a:pt x="883" y="53"/>
                  </a:lnTo>
                  <a:lnTo>
                    <a:pt x="850" y="41"/>
                  </a:lnTo>
                  <a:lnTo>
                    <a:pt x="813" y="33"/>
                  </a:lnTo>
                  <a:lnTo>
                    <a:pt x="774" y="25"/>
                  </a:lnTo>
                  <a:lnTo>
                    <a:pt x="735" y="17"/>
                  </a:lnTo>
                  <a:lnTo>
                    <a:pt x="692" y="11"/>
                  </a:lnTo>
                  <a:lnTo>
                    <a:pt x="646" y="6"/>
                  </a:lnTo>
                  <a:lnTo>
                    <a:pt x="601" y="2"/>
                  </a:lnTo>
                  <a:lnTo>
                    <a:pt x="554" y="0"/>
                  </a:lnTo>
                  <a:lnTo>
                    <a:pt x="504" y="0"/>
                  </a:lnTo>
                  <a:lnTo>
                    <a:pt x="453" y="0"/>
                  </a:lnTo>
                  <a:lnTo>
                    <a:pt x="401" y="4"/>
                  </a:lnTo>
                  <a:lnTo>
                    <a:pt x="354" y="8"/>
                  </a:lnTo>
                  <a:lnTo>
                    <a:pt x="306" y="11"/>
                  </a:lnTo>
                  <a:lnTo>
                    <a:pt x="263" y="17"/>
                  </a:lnTo>
                  <a:lnTo>
                    <a:pt x="222" y="25"/>
                  </a:lnTo>
                  <a:lnTo>
                    <a:pt x="183" y="35"/>
                  </a:lnTo>
                  <a:lnTo>
                    <a:pt x="148" y="45"/>
                  </a:lnTo>
                  <a:lnTo>
                    <a:pt x="115" y="56"/>
                  </a:lnTo>
                  <a:lnTo>
                    <a:pt x="86" y="68"/>
                  </a:lnTo>
                  <a:lnTo>
                    <a:pt x="59" y="80"/>
                  </a:lnTo>
                  <a:lnTo>
                    <a:pt x="39" y="94"/>
                  </a:lnTo>
                  <a:lnTo>
                    <a:pt x="22" y="107"/>
                  </a:lnTo>
                  <a:lnTo>
                    <a:pt x="10" y="123"/>
                  </a:lnTo>
                  <a:lnTo>
                    <a:pt x="2" y="139"/>
                  </a:lnTo>
                  <a:lnTo>
                    <a:pt x="0" y="154"/>
                  </a:lnTo>
                  <a:lnTo>
                    <a:pt x="2" y="354"/>
                  </a:lnTo>
                  <a:lnTo>
                    <a:pt x="10" y="775"/>
                  </a:lnTo>
                  <a:lnTo>
                    <a:pt x="16" y="1195"/>
                  </a:lnTo>
                  <a:lnTo>
                    <a:pt x="18" y="1385"/>
                  </a:lnTo>
                  <a:lnTo>
                    <a:pt x="20" y="1401"/>
                  </a:lnTo>
                  <a:lnTo>
                    <a:pt x="28" y="1417"/>
                  </a:lnTo>
                  <a:lnTo>
                    <a:pt x="41" y="1432"/>
                  </a:lnTo>
                  <a:lnTo>
                    <a:pt x="57" y="1446"/>
                  </a:lnTo>
                  <a:lnTo>
                    <a:pt x="78" y="1460"/>
                  </a:lnTo>
                  <a:lnTo>
                    <a:pt x="105" y="1473"/>
                  </a:lnTo>
                  <a:lnTo>
                    <a:pt x="133" y="1485"/>
                  </a:lnTo>
                  <a:lnTo>
                    <a:pt x="166" y="1495"/>
                  </a:lnTo>
                  <a:lnTo>
                    <a:pt x="201" y="1507"/>
                  </a:lnTo>
                  <a:lnTo>
                    <a:pt x="241" y="1514"/>
                  </a:lnTo>
                  <a:lnTo>
                    <a:pt x="282" y="1522"/>
                  </a:lnTo>
                  <a:lnTo>
                    <a:pt x="325" y="1530"/>
                  </a:lnTo>
                  <a:lnTo>
                    <a:pt x="372" y="1534"/>
                  </a:lnTo>
                  <a:lnTo>
                    <a:pt x="420" y="1538"/>
                  </a:lnTo>
                  <a:lnTo>
                    <a:pt x="471" y="1542"/>
                  </a:lnTo>
                  <a:lnTo>
                    <a:pt x="523" y="1542"/>
                  </a:lnTo>
                  <a:lnTo>
                    <a:pt x="574" y="1542"/>
                  </a:lnTo>
                  <a:lnTo>
                    <a:pt x="624" y="1538"/>
                  </a:lnTo>
                  <a:lnTo>
                    <a:pt x="673" y="1534"/>
                  </a:lnTo>
                  <a:lnTo>
                    <a:pt x="718" y="1530"/>
                  </a:lnTo>
                  <a:lnTo>
                    <a:pt x="764" y="1522"/>
                  </a:lnTo>
                  <a:lnTo>
                    <a:pt x="805" y="1514"/>
                  </a:lnTo>
                  <a:lnTo>
                    <a:pt x="844" y="1507"/>
                  </a:lnTo>
                  <a:lnTo>
                    <a:pt x="879" y="1495"/>
                  </a:lnTo>
                  <a:lnTo>
                    <a:pt x="912" y="1485"/>
                  </a:lnTo>
                  <a:lnTo>
                    <a:pt x="941" y="1473"/>
                  </a:lnTo>
                  <a:lnTo>
                    <a:pt x="965" y="1460"/>
                  </a:lnTo>
                  <a:lnTo>
                    <a:pt x="988" y="1446"/>
                  </a:lnTo>
                  <a:lnTo>
                    <a:pt x="1005" y="1432"/>
                  </a:lnTo>
                  <a:lnTo>
                    <a:pt x="1017" y="1417"/>
                  </a:lnTo>
                  <a:lnTo>
                    <a:pt x="1025" y="1401"/>
                  </a:lnTo>
                  <a:lnTo>
                    <a:pt x="1027" y="1385"/>
                  </a:lnTo>
                  <a:lnTo>
                    <a:pt x="1025" y="1186"/>
                  </a:lnTo>
                  <a:lnTo>
                    <a:pt x="1023" y="759"/>
                  </a:lnTo>
                  <a:lnTo>
                    <a:pt x="1019" y="334"/>
                  </a:lnTo>
                  <a:lnTo>
                    <a:pt x="1017" y="1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978" y="1452"/>
              <a:ext cx="888" cy="274"/>
            </a:xfrm>
            <a:custGeom>
              <a:avLst/>
              <a:gdLst>
                <a:gd name="T0" fmla="*/ 490 w 888"/>
                <a:gd name="T1" fmla="*/ 274 h 274"/>
                <a:gd name="T2" fmla="*/ 577 w 888"/>
                <a:gd name="T3" fmla="*/ 269 h 274"/>
                <a:gd name="T4" fmla="*/ 657 w 888"/>
                <a:gd name="T5" fmla="*/ 257 h 274"/>
                <a:gd name="T6" fmla="*/ 727 w 888"/>
                <a:gd name="T7" fmla="*/ 243 h 274"/>
                <a:gd name="T8" fmla="*/ 787 w 888"/>
                <a:gd name="T9" fmla="*/ 224 h 274"/>
                <a:gd name="T10" fmla="*/ 834 w 888"/>
                <a:gd name="T11" fmla="*/ 202 h 274"/>
                <a:gd name="T12" fmla="*/ 867 w 888"/>
                <a:gd name="T13" fmla="*/ 179 h 274"/>
                <a:gd name="T14" fmla="*/ 886 w 888"/>
                <a:gd name="T15" fmla="*/ 151 h 274"/>
                <a:gd name="T16" fmla="*/ 886 w 888"/>
                <a:gd name="T17" fmla="*/ 124 h 274"/>
                <a:gd name="T18" fmla="*/ 867 w 888"/>
                <a:gd name="T19" fmla="*/ 96 h 274"/>
                <a:gd name="T20" fmla="*/ 834 w 888"/>
                <a:gd name="T21" fmla="*/ 71 h 274"/>
                <a:gd name="T22" fmla="*/ 787 w 888"/>
                <a:gd name="T23" fmla="*/ 49 h 274"/>
                <a:gd name="T24" fmla="*/ 727 w 888"/>
                <a:gd name="T25" fmla="*/ 32 h 274"/>
                <a:gd name="T26" fmla="*/ 657 w 888"/>
                <a:gd name="T27" fmla="*/ 16 h 274"/>
                <a:gd name="T28" fmla="*/ 577 w 888"/>
                <a:gd name="T29" fmla="*/ 6 h 274"/>
                <a:gd name="T30" fmla="*/ 490 w 888"/>
                <a:gd name="T31" fmla="*/ 0 h 274"/>
                <a:gd name="T32" fmla="*/ 400 w 888"/>
                <a:gd name="T33" fmla="*/ 0 h 274"/>
                <a:gd name="T34" fmla="*/ 313 w 888"/>
                <a:gd name="T35" fmla="*/ 6 h 274"/>
                <a:gd name="T36" fmla="*/ 233 w 888"/>
                <a:gd name="T37" fmla="*/ 16 h 274"/>
                <a:gd name="T38" fmla="*/ 163 w 888"/>
                <a:gd name="T39" fmla="*/ 32 h 274"/>
                <a:gd name="T40" fmla="*/ 101 w 888"/>
                <a:gd name="T41" fmla="*/ 49 h 274"/>
                <a:gd name="T42" fmla="*/ 54 w 888"/>
                <a:gd name="T43" fmla="*/ 71 h 274"/>
                <a:gd name="T44" fmla="*/ 21 w 888"/>
                <a:gd name="T45" fmla="*/ 96 h 274"/>
                <a:gd name="T46" fmla="*/ 2 w 888"/>
                <a:gd name="T47" fmla="*/ 124 h 274"/>
                <a:gd name="T48" fmla="*/ 2 w 888"/>
                <a:gd name="T49" fmla="*/ 151 h 274"/>
                <a:gd name="T50" fmla="*/ 21 w 888"/>
                <a:gd name="T51" fmla="*/ 179 h 274"/>
                <a:gd name="T52" fmla="*/ 54 w 888"/>
                <a:gd name="T53" fmla="*/ 202 h 274"/>
                <a:gd name="T54" fmla="*/ 101 w 888"/>
                <a:gd name="T55" fmla="*/ 224 h 274"/>
                <a:gd name="T56" fmla="*/ 163 w 888"/>
                <a:gd name="T57" fmla="*/ 243 h 274"/>
                <a:gd name="T58" fmla="*/ 233 w 888"/>
                <a:gd name="T59" fmla="*/ 257 h 274"/>
                <a:gd name="T60" fmla="*/ 313 w 888"/>
                <a:gd name="T61" fmla="*/ 269 h 274"/>
                <a:gd name="T62" fmla="*/ 400 w 888"/>
                <a:gd name="T6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8" h="274">
                  <a:moveTo>
                    <a:pt x="445" y="274"/>
                  </a:moveTo>
                  <a:lnTo>
                    <a:pt x="490" y="274"/>
                  </a:lnTo>
                  <a:lnTo>
                    <a:pt x="534" y="272"/>
                  </a:lnTo>
                  <a:lnTo>
                    <a:pt x="577" y="269"/>
                  </a:lnTo>
                  <a:lnTo>
                    <a:pt x="618" y="263"/>
                  </a:lnTo>
                  <a:lnTo>
                    <a:pt x="657" y="257"/>
                  </a:lnTo>
                  <a:lnTo>
                    <a:pt x="692" y="251"/>
                  </a:lnTo>
                  <a:lnTo>
                    <a:pt x="727" y="243"/>
                  </a:lnTo>
                  <a:lnTo>
                    <a:pt x="758" y="233"/>
                  </a:lnTo>
                  <a:lnTo>
                    <a:pt x="787" y="224"/>
                  </a:lnTo>
                  <a:lnTo>
                    <a:pt x="812" y="214"/>
                  </a:lnTo>
                  <a:lnTo>
                    <a:pt x="834" y="202"/>
                  </a:lnTo>
                  <a:lnTo>
                    <a:pt x="853" y="190"/>
                  </a:lnTo>
                  <a:lnTo>
                    <a:pt x="867" y="179"/>
                  </a:lnTo>
                  <a:lnTo>
                    <a:pt x="880" y="165"/>
                  </a:lnTo>
                  <a:lnTo>
                    <a:pt x="886" y="151"/>
                  </a:lnTo>
                  <a:lnTo>
                    <a:pt x="888" y="137"/>
                  </a:lnTo>
                  <a:lnTo>
                    <a:pt x="886" y="124"/>
                  </a:lnTo>
                  <a:lnTo>
                    <a:pt x="880" y="110"/>
                  </a:lnTo>
                  <a:lnTo>
                    <a:pt x="867" y="96"/>
                  </a:lnTo>
                  <a:lnTo>
                    <a:pt x="853" y="85"/>
                  </a:lnTo>
                  <a:lnTo>
                    <a:pt x="834" y="71"/>
                  </a:lnTo>
                  <a:lnTo>
                    <a:pt x="812" y="61"/>
                  </a:lnTo>
                  <a:lnTo>
                    <a:pt x="787" y="49"/>
                  </a:lnTo>
                  <a:lnTo>
                    <a:pt x="758" y="40"/>
                  </a:lnTo>
                  <a:lnTo>
                    <a:pt x="727" y="32"/>
                  </a:lnTo>
                  <a:lnTo>
                    <a:pt x="692" y="24"/>
                  </a:lnTo>
                  <a:lnTo>
                    <a:pt x="657" y="16"/>
                  </a:lnTo>
                  <a:lnTo>
                    <a:pt x="618" y="10"/>
                  </a:lnTo>
                  <a:lnTo>
                    <a:pt x="577" y="6"/>
                  </a:lnTo>
                  <a:lnTo>
                    <a:pt x="534" y="2"/>
                  </a:lnTo>
                  <a:lnTo>
                    <a:pt x="490" y="0"/>
                  </a:lnTo>
                  <a:lnTo>
                    <a:pt x="445" y="0"/>
                  </a:lnTo>
                  <a:lnTo>
                    <a:pt x="400" y="0"/>
                  </a:lnTo>
                  <a:lnTo>
                    <a:pt x="357" y="2"/>
                  </a:lnTo>
                  <a:lnTo>
                    <a:pt x="313" y="6"/>
                  </a:lnTo>
                  <a:lnTo>
                    <a:pt x="272" y="10"/>
                  </a:lnTo>
                  <a:lnTo>
                    <a:pt x="233" y="16"/>
                  </a:lnTo>
                  <a:lnTo>
                    <a:pt x="196" y="24"/>
                  </a:lnTo>
                  <a:lnTo>
                    <a:pt x="163" y="32"/>
                  </a:lnTo>
                  <a:lnTo>
                    <a:pt x="130" y="40"/>
                  </a:lnTo>
                  <a:lnTo>
                    <a:pt x="101" y="49"/>
                  </a:lnTo>
                  <a:lnTo>
                    <a:pt x="76" y="61"/>
                  </a:lnTo>
                  <a:lnTo>
                    <a:pt x="54" y="71"/>
                  </a:lnTo>
                  <a:lnTo>
                    <a:pt x="35" y="85"/>
                  </a:lnTo>
                  <a:lnTo>
                    <a:pt x="21" y="96"/>
                  </a:lnTo>
                  <a:lnTo>
                    <a:pt x="8" y="110"/>
                  </a:lnTo>
                  <a:lnTo>
                    <a:pt x="2" y="124"/>
                  </a:lnTo>
                  <a:lnTo>
                    <a:pt x="0" y="137"/>
                  </a:lnTo>
                  <a:lnTo>
                    <a:pt x="2" y="151"/>
                  </a:lnTo>
                  <a:lnTo>
                    <a:pt x="8" y="165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4" y="202"/>
                  </a:lnTo>
                  <a:lnTo>
                    <a:pt x="76" y="214"/>
                  </a:lnTo>
                  <a:lnTo>
                    <a:pt x="101" y="224"/>
                  </a:lnTo>
                  <a:lnTo>
                    <a:pt x="130" y="233"/>
                  </a:lnTo>
                  <a:lnTo>
                    <a:pt x="163" y="243"/>
                  </a:lnTo>
                  <a:lnTo>
                    <a:pt x="196" y="251"/>
                  </a:lnTo>
                  <a:lnTo>
                    <a:pt x="233" y="257"/>
                  </a:lnTo>
                  <a:lnTo>
                    <a:pt x="272" y="263"/>
                  </a:lnTo>
                  <a:lnTo>
                    <a:pt x="313" y="269"/>
                  </a:lnTo>
                  <a:lnTo>
                    <a:pt x="357" y="272"/>
                  </a:lnTo>
                  <a:lnTo>
                    <a:pt x="400" y="274"/>
                  </a:lnTo>
                  <a:lnTo>
                    <a:pt x="445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0" name="Freeform 97"/>
            <p:cNvSpPr>
              <a:spLocks/>
            </p:cNvSpPr>
            <p:nvPr/>
          </p:nvSpPr>
          <p:spPr bwMode="auto">
            <a:xfrm>
              <a:off x="1032" y="1415"/>
              <a:ext cx="782" cy="294"/>
            </a:xfrm>
            <a:custGeom>
              <a:avLst/>
              <a:gdLst>
                <a:gd name="T0" fmla="*/ 729 w 782"/>
                <a:gd name="T1" fmla="*/ 104 h 294"/>
                <a:gd name="T2" fmla="*/ 395 w 782"/>
                <a:gd name="T3" fmla="*/ 0 h 294"/>
                <a:gd name="T4" fmla="*/ 57 w 782"/>
                <a:gd name="T5" fmla="*/ 110 h 294"/>
                <a:gd name="T6" fmla="*/ 33 w 782"/>
                <a:gd name="T7" fmla="*/ 125 h 294"/>
                <a:gd name="T8" fmla="*/ 16 w 782"/>
                <a:gd name="T9" fmla="*/ 141 h 294"/>
                <a:gd name="T10" fmla="*/ 4 w 782"/>
                <a:gd name="T11" fmla="*/ 157 h 294"/>
                <a:gd name="T12" fmla="*/ 0 w 782"/>
                <a:gd name="T13" fmla="*/ 174 h 294"/>
                <a:gd name="T14" fmla="*/ 2 w 782"/>
                <a:gd name="T15" fmla="*/ 186 h 294"/>
                <a:gd name="T16" fmla="*/ 8 w 782"/>
                <a:gd name="T17" fmla="*/ 198 h 294"/>
                <a:gd name="T18" fmla="*/ 18 w 782"/>
                <a:gd name="T19" fmla="*/ 210 h 294"/>
                <a:gd name="T20" fmla="*/ 31 w 782"/>
                <a:gd name="T21" fmla="*/ 221 h 294"/>
                <a:gd name="T22" fmla="*/ 47 w 782"/>
                <a:gd name="T23" fmla="*/ 231 h 294"/>
                <a:gd name="T24" fmla="*/ 66 w 782"/>
                <a:gd name="T25" fmla="*/ 241 h 294"/>
                <a:gd name="T26" fmla="*/ 88 w 782"/>
                <a:gd name="T27" fmla="*/ 251 h 294"/>
                <a:gd name="T28" fmla="*/ 115 w 782"/>
                <a:gd name="T29" fmla="*/ 259 h 294"/>
                <a:gd name="T30" fmla="*/ 142 w 782"/>
                <a:gd name="T31" fmla="*/ 266 h 294"/>
                <a:gd name="T32" fmla="*/ 173 w 782"/>
                <a:gd name="T33" fmla="*/ 274 h 294"/>
                <a:gd name="T34" fmla="*/ 204 w 782"/>
                <a:gd name="T35" fmla="*/ 280 h 294"/>
                <a:gd name="T36" fmla="*/ 239 w 782"/>
                <a:gd name="T37" fmla="*/ 284 h 294"/>
                <a:gd name="T38" fmla="*/ 274 w 782"/>
                <a:gd name="T39" fmla="*/ 288 h 294"/>
                <a:gd name="T40" fmla="*/ 313 w 782"/>
                <a:gd name="T41" fmla="*/ 292 h 294"/>
                <a:gd name="T42" fmla="*/ 352 w 782"/>
                <a:gd name="T43" fmla="*/ 294 h 294"/>
                <a:gd name="T44" fmla="*/ 391 w 782"/>
                <a:gd name="T45" fmla="*/ 294 h 294"/>
                <a:gd name="T46" fmla="*/ 430 w 782"/>
                <a:gd name="T47" fmla="*/ 294 h 294"/>
                <a:gd name="T48" fmla="*/ 469 w 782"/>
                <a:gd name="T49" fmla="*/ 292 h 294"/>
                <a:gd name="T50" fmla="*/ 508 w 782"/>
                <a:gd name="T51" fmla="*/ 288 h 294"/>
                <a:gd name="T52" fmla="*/ 543 w 782"/>
                <a:gd name="T53" fmla="*/ 284 h 294"/>
                <a:gd name="T54" fmla="*/ 579 w 782"/>
                <a:gd name="T55" fmla="*/ 280 h 294"/>
                <a:gd name="T56" fmla="*/ 609 w 782"/>
                <a:gd name="T57" fmla="*/ 274 h 294"/>
                <a:gd name="T58" fmla="*/ 640 w 782"/>
                <a:gd name="T59" fmla="*/ 266 h 294"/>
                <a:gd name="T60" fmla="*/ 667 w 782"/>
                <a:gd name="T61" fmla="*/ 259 h 294"/>
                <a:gd name="T62" fmla="*/ 694 w 782"/>
                <a:gd name="T63" fmla="*/ 251 h 294"/>
                <a:gd name="T64" fmla="*/ 716 w 782"/>
                <a:gd name="T65" fmla="*/ 241 h 294"/>
                <a:gd name="T66" fmla="*/ 735 w 782"/>
                <a:gd name="T67" fmla="*/ 231 h 294"/>
                <a:gd name="T68" fmla="*/ 752 w 782"/>
                <a:gd name="T69" fmla="*/ 221 h 294"/>
                <a:gd name="T70" fmla="*/ 764 w 782"/>
                <a:gd name="T71" fmla="*/ 210 h 294"/>
                <a:gd name="T72" fmla="*/ 774 w 782"/>
                <a:gd name="T73" fmla="*/ 198 h 294"/>
                <a:gd name="T74" fmla="*/ 780 w 782"/>
                <a:gd name="T75" fmla="*/ 186 h 294"/>
                <a:gd name="T76" fmla="*/ 782 w 782"/>
                <a:gd name="T77" fmla="*/ 174 h 294"/>
                <a:gd name="T78" fmla="*/ 774 w 782"/>
                <a:gd name="T79" fmla="*/ 153 h 294"/>
                <a:gd name="T80" fmla="*/ 756 w 782"/>
                <a:gd name="T81" fmla="*/ 129 h 294"/>
                <a:gd name="T82" fmla="*/ 737 w 782"/>
                <a:gd name="T83" fmla="*/ 112 h 294"/>
                <a:gd name="T84" fmla="*/ 729 w 782"/>
                <a:gd name="T85" fmla="*/ 10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294">
                  <a:moveTo>
                    <a:pt x="729" y="104"/>
                  </a:moveTo>
                  <a:lnTo>
                    <a:pt x="395" y="0"/>
                  </a:lnTo>
                  <a:lnTo>
                    <a:pt x="57" y="110"/>
                  </a:lnTo>
                  <a:lnTo>
                    <a:pt x="33" y="125"/>
                  </a:lnTo>
                  <a:lnTo>
                    <a:pt x="16" y="141"/>
                  </a:lnTo>
                  <a:lnTo>
                    <a:pt x="4" y="157"/>
                  </a:lnTo>
                  <a:lnTo>
                    <a:pt x="0" y="174"/>
                  </a:lnTo>
                  <a:lnTo>
                    <a:pt x="2" y="186"/>
                  </a:lnTo>
                  <a:lnTo>
                    <a:pt x="8" y="198"/>
                  </a:lnTo>
                  <a:lnTo>
                    <a:pt x="18" y="210"/>
                  </a:lnTo>
                  <a:lnTo>
                    <a:pt x="31" y="221"/>
                  </a:lnTo>
                  <a:lnTo>
                    <a:pt x="47" y="231"/>
                  </a:lnTo>
                  <a:lnTo>
                    <a:pt x="66" y="241"/>
                  </a:lnTo>
                  <a:lnTo>
                    <a:pt x="88" y="251"/>
                  </a:lnTo>
                  <a:lnTo>
                    <a:pt x="115" y="259"/>
                  </a:lnTo>
                  <a:lnTo>
                    <a:pt x="142" y="266"/>
                  </a:lnTo>
                  <a:lnTo>
                    <a:pt x="173" y="274"/>
                  </a:lnTo>
                  <a:lnTo>
                    <a:pt x="204" y="280"/>
                  </a:lnTo>
                  <a:lnTo>
                    <a:pt x="239" y="284"/>
                  </a:lnTo>
                  <a:lnTo>
                    <a:pt x="274" y="288"/>
                  </a:lnTo>
                  <a:lnTo>
                    <a:pt x="313" y="292"/>
                  </a:lnTo>
                  <a:lnTo>
                    <a:pt x="352" y="294"/>
                  </a:lnTo>
                  <a:lnTo>
                    <a:pt x="391" y="294"/>
                  </a:lnTo>
                  <a:lnTo>
                    <a:pt x="430" y="294"/>
                  </a:lnTo>
                  <a:lnTo>
                    <a:pt x="469" y="292"/>
                  </a:lnTo>
                  <a:lnTo>
                    <a:pt x="508" y="288"/>
                  </a:lnTo>
                  <a:lnTo>
                    <a:pt x="543" y="284"/>
                  </a:lnTo>
                  <a:lnTo>
                    <a:pt x="579" y="280"/>
                  </a:lnTo>
                  <a:lnTo>
                    <a:pt x="609" y="274"/>
                  </a:lnTo>
                  <a:lnTo>
                    <a:pt x="640" y="266"/>
                  </a:lnTo>
                  <a:lnTo>
                    <a:pt x="667" y="259"/>
                  </a:lnTo>
                  <a:lnTo>
                    <a:pt x="694" y="251"/>
                  </a:lnTo>
                  <a:lnTo>
                    <a:pt x="716" y="241"/>
                  </a:lnTo>
                  <a:lnTo>
                    <a:pt x="735" y="231"/>
                  </a:lnTo>
                  <a:lnTo>
                    <a:pt x="752" y="221"/>
                  </a:lnTo>
                  <a:lnTo>
                    <a:pt x="764" y="210"/>
                  </a:lnTo>
                  <a:lnTo>
                    <a:pt x="774" y="198"/>
                  </a:lnTo>
                  <a:lnTo>
                    <a:pt x="780" y="186"/>
                  </a:lnTo>
                  <a:lnTo>
                    <a:pt x="782" y="174"/>
                  </a:lnTo>
                  <a:lnTo>
                    <a:pt x="774" y="153"/>
                  </a:lnTo>
                  <a:lnTo>
                    <a:pt x="756" y="129"/>
                  </a:lnTo>
                  <a:lnTo>
                    <a:pt x="737" y="112"/>
                  </a:lnTo>
                  <a:lnTo>
                    <a:pt x="729" y="10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1" name="Freeform 98"/>
            <p:cNvSpPr>
              <a:spLocks/>
            </p:cNvSpPr>
            <p:nvPr/>
          </p:nvSpPr>
          <p:spPr bwMode="auto">
            <a:xfrm>
              <a:off x="1262" y="1425"/>
              <a:ext cx="340" cy="131"/>
            </a:xfrm>
            <a:custGeom>
              <a:avLst/>
              <a:gdLst>
                <a:gd name="T0" fmla="*/ 336 w 340"/>
                <a:gd name="T1" fmla="*/ 51 h 131"/>
                <a:gd name="T2" fmla="*/ 332 w 340"/>
                <a:gd name="T3" fmla="*/ 41 h 131"/>
                <a:gd name="T4" fmla="*/ 324 w 340"/>
                <a:gd name="T5" fmla="*/ 31 h 131"/>
                <a:gd name="T6" fmla="*/ 307 w 340"/>
                <a:gd name="T7" fmla="*/ 24 h 131"/>
                <a:gd name="T8" fmla="*/ 287 w 340"/>
                <a:gd name="T9" fmla="*/ 16 h 131"/>
                <a:gd name="T10" fmla="*/ 262 w 340"/>
                <a:gd name="T11" fmla="*/ 10 h 131"/>
                <a:gd name="T12" fmla="*/ 235 w 340"/>
                <a:gd name="T13" fmla="*/ 4 h 131"/>
                <a:gd name="T14" fmla="*/ 202 w 340"/>
                <a:gd name="T15" fmla="*/ 2 h 131"/>
                <a:gd name="T16" fmla="*/ 169 w 340"/>
                <a:gd name="T17" fmla="*/ 0 h 131"/>
                <a:gd name="T18" fmla="*/ 134 w 340"/>
                <a:gd name="T19" fmla="*/ 2 h 131"/>
                <a:gd name="T20" fmla="*/ 103 w 340"/>
                <a:gd name="T21" fmla="*/ 4 h 131"/>
                <a:gd name="T22" fmla="*/ 75 w 340"/>
                <a:gd name="T23" fmla="*/ 10 h 131"/>
                <a:gd name="T24" fmla="*/ 50 w 340"/>
                <a:gd name="T25" fmla="*/ 16 h 131"/>
                <a:gd name="T26" fmla="*/ 29 w 340"/>
                <a:gd name="T27" fmla="*/ 24 h 131"/>
                <a:gd name="T28" fmla="*/ 13 w 340"/>
                <a:gd name="T29" fmla="*/ 31 h 131"/>
                <a:gd name="T30" fmla="*/ 5 w 340"/>
                <a:gd name="T31" fmla="*/ 41 h 131"/>
                <a:gd name="T32" fmla="*/ 0 w 340"/>
                <a:gd name="T33" fmla="*/ 51 h 131"/>
                <a:gd name="T34" fmla="*/ 3 w 340"/>
                <a:gd name="T35" fmla="*/ 78 h 131"/>
                <a:gd name="T36" fmla="*/ 7 w 340"/>
                <a:gd name="T37" fmla="*/ 88 h 131"/>
                <a:gd name="T38" fmla="*/ 15 w 340"/>
                <a:gd name="T39" fmla="*/ 100 h 131"/>
                <a:gd name="T40" fmla="*/ 31 w 340"/>
                <a:gd name="T41" fmla="*/ 108 h 131"/>
                <a:gd name="T42" fmla="*/ 52 w 340"/>
                <a:gd name="T43" fmla="*/ 115 h 131"/>
                <a:gd name="T44" fmla="*/ 77 w 340"/>
                <a:gd name="T45" fmla="*/ 121 h 131"/>
                <a:gd name="T46" fmla="*/ 105 w 340"/>
                <a:gd name="T47" fmla="*/ 127 h 131"/>
                <a:gd name="T48" fmla="*/ 138 w 340"/>
                <a:gd name="T49" fmla="*/ 129 h 131"/>
                <a:gd name="T50" fmla="*/ 171 w 340"/>
                <a:gd name="T51" fmla="*/ 131 h 131"/>
                <a:gd name="T52" fmla="*/ 204 w 340"/>
                <a:gd name="T53" fmla="*/ 129 h 131"/>
                <a:gd name="T54" fmla="*/ 237 w 340"/>
                <a:gd name="T55" fmla="*/ 127 h 131"/>
                <a:gd name="T56" fmla="*/ 266 w 340"/>
                <a:gd name="T57" fmla="*/ 121 h 131"/>
                <a:gd name="T58" fmla="*/ 291 w 340"/>
                <a:gd name="T59" fmla="*/ 115 h 131"/>
                <a:gd name="T60" fmla="*/ 311 w 340"/>
                <a:gd name="T61" fmla="*/ 108 h 131"/>
                <a:gd name="T62" fmla="*/ 328 w 340"/>
                <a:gd name="T63" fmla="*/ 100 h 131"/>
                <a:gd name="T64" fmla="*/ 336 w 340"/>
                <a:gd name="T65" fmla="*/ 88 h 131"/>
                <a:gd name="T66" fmla="*/ 340 w 340"/>
                <a:gd name="T67" fmla="*/ 78 h 131"/>
                <a:gd name="T68" fmla="*/ 336 w 340"/>
                <a:gd name="T69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131">
                  <a:moveTo>
                    <a:pt x="336" y="51"/>
                  </a:moveTo>
                  <a:lnTo>
                    <a:pt x="332" y="41"/>
                  </a:lnTo>
                  <a:lnTo>
                    <a:pt x="324" y="31"/>
                  </a:lnTo>
                  <a:lnTo>
                    <a:pt x="307" y="24"/>
                  </a:lnTo>
                  <a:lnTo>
                    <a:pt x="287" y="16"/>
                  </a:lnTo>
                  <a:lnTo>
                    <a:pt x="262" y="10"/>
                  </a:lnTo>
                  <a:lnTo>
                    <a:pt x="235" y="4"/>
                  </a:lnTo>
                  <a:lnTo>
                    <a:pt x="202" y="2"/>
                  </a:lnTo>
                  <a:lnTo>
                    <a:pt x="169" y="0"/>
                  </a:lnTo>
                  <a:lnTo>
                    <a:pt x="134" y="2"/>
                  </a:lnTo>
                  <a:lnTo>
                    <a:pt x="103" y="4"/>
                  </a:lnTo>
                  <a:lnTo>
                    <a:pt x="75" y="10"/>
                  </a:lnTo>
                  <a:lnTo>
                    <a:pt x="50" y="16"/>
                  </a:lnTo>
                  <a:lnTo>
                    <a:pt x="29" y="24"/>
                  </a:lnTo>
                  <a:lnTo>
                    <a:pt x="13" y="31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5" y="100"/>
                  </a:lnTo>
                  <a:lnTo>
                    <a:pt x="31" y="108"/>
                  </a:lnTo>
                  <a:lnTo>
                    <a:pt x="52" y="115"/>
                  </a:lnTo>
                  <a:lnTo>
                    <a:pt x="77" y="121"/>
                  </a:lnTo>
                  <a:lnTo>
                    <a:pt x="105" y="127"/>
                  </a:lnTo>
                  <a:lnTo>
                    <a:pt x="138" y="129"/>
                  </a:lnTo>
                  <a:lnTo>
                    <a:pt x="171" y="131"/>
                  </a:lnTo>
                  <a:lnTo>
                    <a:pt x="204" y="129"/>
                  </a:lnTo>
                  <a:lnTo>
                    <a:pt x="237" y="127"/>
                  </a:lnTo>
                  <a:lnTo>
                    <a:pt x="266" y="121"/>
                  </a:lnTo>
                  <a:lnTo>
                    <a:pt x="291" y="115"/>
                  </a:lnTo>
                  <a:lnTo>
                    <a:pt x="311" y="108"/>
                  </a:lnTo>
                  <a:lnTo>
                    <a:pt x="328" y="100"/>
                  </a:lnTo>
                  <a:lnTo>
                    <a:pt x="336" y="88"/>
                  </a:lnTo>
                  <a:lnTo>
                    <a:pt x="340" y="78"/>
                  </a:lnTo>
                  <a:lnTo>
                    <a:pt x="336" y="5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2" name="Freeform 99"/>
            <p:cNvSpPr>
              <a:spLocks/>
            </p:cNvSpPr>
            <p:nvPr/>
          </p:nvSpPr>
          <p:spPr bwMode="auto">
            <a:xfrm>
              <a:off x="1262" y="1413"/>
              <a:ext cx="340" cy="131"/>
            </a:xfrm>
            <a:custGeom>
              <a:avLst/>
              <a:gdLst>
                <a:gd name="T0" fmla="*/ 336 w 340"/>
                <a:gd name="T1" fmla="*/ 51 h 131"/>
                <a:gd name="T2" fmla="*/ 332 w 340"/>
                <a:gd name="T3" fmla="*/ 41 h 131"/>
                <a:gd name="T4" fmla="*/ 324 w 340"/>
                <a:gd name="T5" fmla="*/ 32 h 131"/>
                <a:gd name="T6" fmla="*/ 307 w 340"/>
                <a:gd name="T7" fmla="*/ 22 h 131"/>
                <a:gd name="T8" fmla="*/ 287 w 340"/>
                <a:gd name="T9" fmla="*/ 14 h 131"/>
                <a:gd name="T10" fmla="*/ 262 w 340"/>
                <a:gd name="T11" fmla="*/ 8 h 131"/>
                <a:gd name="T12" fmla="*/ 235 w 340"/>
                <a:gd name="T13" fmla="*/ 4 h 131"/>
                <a:gd name="T14" fmla="*/ 202 w 340"/>
                <a:gd name="T15" fmla="*/ 2 h 131"/>
                <a:gd name="T16" fmla="*/ 169 w 340"/>
                <a:gd name="T17" fmla="*/ 0 h 131"/>
                <a:gd name="T18" fmla="*/ 134 w 340"/>
                <a:gd name="T19" fmla="*/ 2 h 131"/>
                <a:gd name="T20" fmla="*/ 103 w 340"/>
                <a:gd name="T21" fmla="*/ 4 h 131"/>
                <a:gd name="T22" fmla="*/ 75 w 340"/>
                <a:gd name="T23" fmla="*/ 8 h 131"/>
                <a:gd name="T24" fmla="*/ 50 w 340"/>
                <a:gd name="T25" fmla="*/ 14 h 131"/>
                <a:gd name="T26" fmla="*/ 29 w 340"/>
                <a:gd name="T27" fmla="*/ 22 h 131"/>
                <a:gd name="T28" fmla="*/ 13 w 340"/>
                <a:gd name="T29" fmla="*/ 32 h 131"/>
                <a:gd name="T30" fmla="*/ 5 w 340"/>
                <a:gd name="T31" fmla="*/ 41 h 131"/>
                <a:gd name="T32" fmla="*/ 0 w 340"/>
                <a:gd name="T33" fmla="*/ 51 h 131"/>
                <a:gd name="T34" fmla="*/ 3 w 340"/>
                <a:gd name="T35" fmla="*/ 79 h 131"/>
                <a:gd name="T36" fmla="*/ 7 w 340"/>
                <a:gd name="T37" fmla="*/ 88 h 131"/>
                <a:gd name="T38" fmla="*/ 15 w 340"/>
                <a:gd name="T39" fmla="*/ 100 h 131"/>
                <a:gd name="T40" fmla="*/ 31 w 340"/>
                <a:gd name="T41" fmla="*/ 108 h 131"/>
                <a:gd name="T42" fmla="*/ 52 w 340"/>
                <a:gd name="T43" fmla="*/ 116 h 131"/>
                <a:gd name="T44" fmla="*/ 77 w 340"/>
                <a:gd name="T45" fmla="*/ 122 h 131"/>
                <a:gd name="T46" fmla="*/ 105 w 340"/>
                <a:gd name="T47" fmla="*/ 127 h 131"/>
                <a:gd name="T48" fmla="*/ 138 w 340"/>
                <a:gd name="T49" fmla="*/ 129 h 131"/>
                <a:gd name="T50" fmla="*/ 171 w 340"/>
                <a:gd name="T51" fmla="*/ 131 h 131"/>
                <a:gd name="T52" fmla="*/ 204 w 340"/>
                <a:gd name="T53" fmla="*/ 129 h 131"/>
                <a:gd name="T54" fmla="*/ 237 w 340"/>
                <a:gd name="T55" fmla="*/ 127 h 131"/>
                <a:gd name="T56" fmla="*/ 266 w 340"/>
                <a:gd name="T57" fmla="*/ 122 h 131"/>
                <a:gd name="T58" fmla="*/ 291 w 340"/>
                <a:gd name="T59" fmla="*/ 116 h 131"/>
                <a:gd name="T60" fmla="*/ 311 w 340"/>
                <a:gd name="T61" fmla="*/ 108 h 131"/>
                <a:gd name="T62" fmla="*/ 328 w 340"/>
                <a:gd name="T63" fmla="*/ 100 h 131"/>
                <a:gd name="T64" fmla="*/ 336 w 340"/>
                <a:gd name="T65" fmla="*/ 88 h 131"/>
                <a:gd name="T66" fmla="*/ 340 w 340"/>
                <a:gd name="T67" fmla="*/ 79 h 131"/>
                <a:gd name="T68" fmla="*/ 336 w 340"/>
                <a:gd name="T69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131">
                  <a:moveTo>
                    <a:pt x="336" y="51"/>
                  </a:moveTo>
                  <a:lnTo>
                    <a:pt x="332" y="41"/>
                  </a:lnTo>
                  <a:lnTo>
                    <a:pt x="324" y="32"/>
                  </a:lnTo>
                  <a:lnTo>
                    <a:pt x="307" y="22"/>
                  </a:lnTo>
                  <a:lnTo>
                    <a:pt x="287" y="14"/>
                  </a:lnTo>
                  <a:lnTo>
                    <a:pt x="262" y="8"/>
                  </a:lnTo>
                  <a:lnTo>
                    <a:pt x="235" y="4"/>
                  </a:lnTo>
                  <a:lnTo>
                    <a:pt x="202" y="2"/>
                  </a:lnTo>
                  <a:lnTo>
                    <a:pt x="169" y="0"/>
                  </a:lnTo>
                  <a:lnTo>
                    <a:pt x="134" y="2"/>
                  </a:lnTo>
                  <a:lnTo>
                    <a:pt x="103" y="4"/>
                  </a:lnTo>
                  <a:lnTo>
                    <a:pt x="75" y="8"/>
                  </a:lnTo>
                  <a:lnTo>
                    <a:pt x="50" y="14"/>
                  </a:lnTo>
                  <a:lnTo>
                    <a:pt x="29" y="22"/>
                  </a:lnTo>
                  <a:lnTo>
                    <a:pt x="13" y="32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3" y="79"/>
                  </a:lnTo>
                  <a:lnTo>
                    <a:pt x="7" y="88"/>
                  </a:lnTo>
                  <a:lnTo>
                    <a:pt x="15" y="100"/>
                  </a:lnTo>
                  <a:lnTo>
                    <a:pt x="31" y="108"/>
                  </a:lnTo>
                  <a:lnTo>
                    <a:pt x="52" y="116"/>
                  </a:lnTo>
                  <a:lnTo>
                    <a:pt x="77" y="122"/>
                  </a:lnTo>
                  <a:lnTo>
                    <a:pt x="105" y="127"/>
                  </a:lnTo>
                  <a:lnTo>
                    <a:pt x="138" y="129"/>
                  </a:lnTo>
                  <a:lnTo>
                    <a:pt x="171" y="131"/>
                  </a:lnTo>
                  <a:lnTo>
                    <a:pt x="204" y="129"/>
                  </a:lnTo>
                  <a:lnTo>
                    <a:pt x="237" y="127"/>
                  </a:lnTo>
                  <a:lnTo>
                    <a:pt x="266" y="122"/>
                  </a:lnTo>
                  <a:lnTo>
                    <a:pt x="291" y="116"/>
                  </a:lnTo>
                  <a:lnTo>
                    <a:pt x="311" y="108"/>
                  </a:lnTo>
                  <a:lnTo>
                    <a:pt x="328" y="100"/>
                  </a:lnTo>
                  <a:lnTo>
                    <a:pt x="336" y="88"/>
                  </a:lnTo>
                  <a:lnTo>
                    <a:pt x="340" y="79"/>
                  </a:lnTo>
                  <a:lnTo>
                    <a:pt x="336" y="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4" name="Freeform 100"/>
            <p:cNvSpPr>
              <a:spLocks/>
            </p:cNvSpPr>
            <p:nvPr/>
          </p:nvSpPr>
          <p:spPr bwMode="auto">
            <a:xfrm>
              <a:off x="1322" y="1421"/>
              <a:ext cx="204" cy="43"/>
            </a:xfrm>
            <a:custGeom>
              <a:avLst/>
              <a:gdLst>
                <a:gd name="T0" fmla="*/ 101 w 204"/>
                <a:gd name="T1" fmla="*/ 43 h 43"/>
                <a:gd name="T2" fmla="*/ 122 w 204"/>
                <a:gd name="T3" fmla="*/ 43 h 43"/>
                <a:gd name="T4" fmla="*/ 142 w 204"/>
                <a:gd name="T5" fmla="*/ 41 h 43"/>
                <a:gd name="T6" fmla="*/ 159 w 204"/>
                <a:gd name="T7" fmla="*/ 39 h 43"/>
                <a:gd name="T8" fmla="*/ 175 w 204"/>
                <a:gd name="T9" fmla="*/ 37 h 43"/>
                <a:gd name="T10" fmla="*/ 188 w 204"/>
                <a:gd name="T11" fmla="*/ 33 h 43"/>
                <a:gd name="T12" fmla="*/ 196 w 204"/>
                <a:gd name="T13" fmla="*/ 29 h 43"/>
                <a:gd name="T14" fmla="*/ 202 w 204"/>
                <a:gd name="T15" fmla="*/ 26 h 43"/>
                <a:gd name="T16" fmla="*/ 204 w 204"/>
                <a:gd name="T17" fmla="*/ 22 h 43"/>
                <a:gd name="T18" fmla="*/ 202 w 204"/>
                <a:gd name="T19" fmla="*/ 18 h 43"/>
                <a:gd name="T20" fmla="*/ 196 w 204"/>
                <a:gd name="T21" fmla="*/ 14 h 43"/>
                <a:gd name="T22" fmla="*/ 188 w 204"/>
                <a:gd name="T23" fmla="*/ 10 h 43"/>
                <a:gd name="T24" fmla="*/ 175 w 204"/>
                <a:gd name="T25" fmla="*/ 6 h 43"/>
                <a:gd name="T26" fmla="*/ 159 w 204"/>
                <a:gd name="T27" fmla="*/ 4 h 43"/>
                <a:gd name="T28" fmla="*/ 142 w 204"/>
                <a:gd name="T29" fmla="*/ 2 h 43"/>
                <a:gd name="T30" fmla="*/ 122 w 204"/>
                <a:gd name="T31" fmla="*/ 0 h 43"/>
                <a:gd name="T32" fmla="*/ 101 w 204"/>
                <a:gd name="T33" fmla="*/ 0 h 43"/>
                <a:gd name="T34" fmla="*/ 81 w 204"/>
                <a:gd name="T35" fmla="*/ 0 h 43"/>
                <a:gd name="T36" fmla="*/ 62 w 204"/>
                <a:gd name="T37" fmla="*/ 2 h 43"/>
                <a:gd name="T38" fmla="*/ 45 w 204"/>
                <a:gd name="T39" fmla="*/ 4 h 43"/>
                <a:gd name="T40" fmla="*/ 29 w 204"/>
                <a:gd name="T41" fmla="*/ 6 h 43"/>
                <a:gd name="T42" fmla="*/ 17 w 204"/>
                <a:gd name="T43" fmla="*/ 10 h 43"/>
                <a:gd name="T44" fmla="*/ 8 w 204"/>
                <a:gd name="T45" fmla="*/ 14 h 43"/>
                <a:gd name="T46" fmla="*/ 2 w 204"/>
                <a:gd name="T47" fmla="*/ 18 h 43"/>
                <a:gd name="T48" fmla="*/ 0 w 204"/>
                <a:gd name="T49" fmla="*/ 22 h 43"/>
                <a:gd name="T50" fmla="*/ 2 w 204"/>
                <a:gd name="T51" fmla="*/ 26 h 43"/>
                <a:gd name="T52" fmla="*/ 8 w 204"/>
                <a:gd name="T53" fmla="*/ 29 h 43"/>
                <a:gd name="T54" fmla="*/ 17 w 204"/>
                <a:gd name="T55" fmla="*/ 33 h 43"/>
                <a:gd name="T56" fmla="*/ 29 w 204"/>
                <a:gd name="T57" fmla="*/ 37 h 43"/>
                <a:gd name="T58" fmla="*/ 45 w 204"/>
                <a:gd name="T59" fmla="*/ 39 h 43"/>
                <a:gd name="T60" fmla="*/ 62 w 204"/>
                <a:gd name="T61" fmla="*/ 41 h 43"/>
                <a:gd name="T62" fmla="*/ 81 w 204"/>
                <a:gd name="T63" fmla="*/ 43 h 43"/>
                <a:gd name="T64" fmla="*/ 101 w 204"/>
                <a:gd name="T6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43">
                  <a:moveTo>
                    <a:pt x="101" y="43"/>
                  </a:moveTo>
                  <a:lnTo>
                    <a:pt x="122" y="43"/>
                  </a:lnTo>
                  <a:lnTo>
                    <a:pt x="142" y="41"/>
                  </a:lnTo>
                  <a:lnTo>
                    <a:pt x="159" y="39"/>
                  </a:lnTo>
                  <a:lnTo>
                    <a:pt x="175" y="37"/>
                  </a:lnTo>
                  <a:lnTo>
                    <a:pt x="188" y="33"/>
                  </a:lnTo>
                  <a:lnTo>
                    <a:pt x="196" y="29"/>
                  </a:lnTo>
                  <a:lnTo>
                    <a:pt x="202" y="26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196" y="14"/>
                  </a:lnTo>
                  <a:lnTo>
                    <a:pt x="188" y="10"/>
                  </a:lnTo>
                  <a:lnTo>
                    <a:pt x="175" y="6"/>
                  </a:lnTo>
                  <a:lnTo>
                    <a:pt x="159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01" y="0"/>
                  </a:lnTo>
                  <a:lnTo>
                    <a:pt x="81" y="0"/>
                  </a:lnTo>
                  <a:lnTo>
                    <a:pt x="62" y="2"/>
                  </a:lnTo>
                  <a:lnTo>
                    <a:pt x="45" y="4"/>
                  </a:lnTo>
                  <a:lnTo>
                    <a:pt x="29" y="6"/>
                  </a:lnTo>
                  <a:lnTo>
                    <a:pt x="17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9"/>
                  </a:lnTo>
                  <a:lnTo>
                    <a:pt x="17" y="33"/>
                  </a:lnTo>
                  <a:lnTo>
                    <a:pt x="29" y="37"/>
                  </a:lnTo>
                  <a:lnTo>
                    <a:pt x="45" y="39"/>
                  </a:lnTo>
                  <a:lnTo>
                    <a:pt x="62" y="41"/>
                  </a:lnTo>
                  <a:lnTo>
                    <a:pt x="81" y="43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5" name="Freeform 101"/>
            <p:cNvSpPr>
              <a:spLocks/>
            </p:cNvSpPr>
            <p:nvPr/>
          </p:nvSpPr>
          <p:spPr bwMode="auto">
            <a:xfrm>
              <a:off x="1400" y="1421"/>
              <a:ext cx="99" cy="22"/>
            </a:xfrm>
            <a:custGeom>
              <a:avLst/>
              <a:gdLst>
                <a:gd name="T0" fmla="*/ 50 w 99"/>
                <a:gd name="T1" fmla="*/ 22 h 22"/>
                <a:gd name="T2" fmla="*/ 68 w 99"/>
                <a:gd name="T3" fmla="*/ 22 h 22"/>
                <a:gd name="T4" fmla="*/ 85 w 99"/>
                <a:gd name="T5" fmla="*/ 20 h 22"/>
                <a:gd name="T6" fmla="*/ 95 w 99"/>
                <a:gd name="T7" fmla="*/ 16 h 22"/>
                <a:gd name="T8" fmla="*/ 99 w 99"/>
                <a:gd name="T9" fmla="*/ 12 h 22"/>
                <a:gd name="T10" fmla="*/ 95 w 99"/>
                <a:gd name="T11" fmla="*/ 8 h 22"/>
                <a:gd name="T12" fmla="*/ 85 w 99"/>
                <a:gd name="T13" fmla="*/ 4 h 22"/>
                <a:gd name="T14" fmla="*/ 68 w 99"/>
                <a:gd name="T15" fmla="*/ 2 h 22"/>
                <a:gd name="T16" fmla="*/ 50 w 99"/>
                <a:gd name="T17" fmla="*/ 0 h 22"/>
                <a:gd name="T18" fmla="*/ 29 w 99"/>
                <a:gd name="T19" fmla="*/ 2 h 22"/>
                <a:gd name="T20" fmla="*/ 15 w 99"/>
                <a:gd name="T21" fmla="*/ 4 h 22"/>
                <a:gd name="T22" fmla="*/ 5 w 99"/>
                <a:gd name="T23" fmla="*/ 8 h 22"/>
                <a:gd name="T24" fmla="*/ 0 w 99"/>
                <a:gd name="T25" fmla="*/ 12 h 22"/>
                <a:gd name="T26" fmla="*/ 5 w 99"/>
                <a:gd name="T27" fmla="*/ 16 h 22"/>
                <a:gd name="T28" fmla="*/ 15 w 99"/>
                <a:gd name="T29" fmla="*/ 20 h 22"/>
                <a:gd name="T30" fmla="*/ 29 w 99"/>
                <a:gd name="T31" fmla="*/ 22 h 22"/>
                <a:gd name="T32" fmla="*/ 50 w 99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">
                  <a:moveTo>
                    <a:pt x="50" y="22"/>
                  </a:moveTo>
                  <a:lnTo>
                    <a:pt x="68" y="22"/>
                  </a:lnTo>
                  <a:lnTo>
                    <a:pt x="85" y="20"/>
                  </a:lnTo>
                  <a:lnTo>
                    <a:pt x="95" y="16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68" y="2"/>
                  </a:lnTo>
                  <a:lnTo>
                    <a:pt x="50" y="0"/>
                  </a:lnTo>
                  <a:lnTo>
                    <a:pt x="29" y="2"/>
                  </a:lnTo>
                  <a:lnTo>
                    <a:pt x="15" y="4"/>
                  </a:lnTo>
                  <a:lnTo>
                    <a:pt x="5" y="8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5" y="20"/>
                  </a:lnTo>
                  <a:lnTo>
                    <a:pt x="29" y="22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6" name="Freeform 102"/>
            <p:cNvSpPr>
              <a:spLocks/>
            </p:cNvSpPr>
            <p:nvPr/>
          </p:nvSpPr>
          <p:spPr bwMode="auto">
            <a:xfrm>
              <a:off x="1269" y="1466"/>
              <a:ext cx="61" cy="63"/>
            </a:xfrm>
            <a:custGeom>
              <a:avLst/>
              <a:gdLst>
                <a:gd name="T0" fmla="*/ 61 w 61"/>
                <a:gd name="T1" fmla="*/ 20 h 63"/>
                <a:gd name="T2" fmla="*/ 41 w 61"/>
                <a:gd name="T3" fmla="*/ 16 h 63"/>
                <a:gd name="T4" fmla="*/ 22 w 61"/>
                <a:gd name="T5" fmla="*/ 12 h 63"/>
                <a:gd name="T6" fmla="*/ 10 w 61"/>
                <a:gd name="T7" fmla="*/ 6 h 63"/>
                <a:gd name="T8" fmla="*/ 2 w 61"/>
                <a:gd name="T9" fmla="*/ 0 h 63"/>
                <a:gd name="T10" fmla="*/ 0 w 61"/>
                <a:gd name="T11" fmla="*/ 0 h 63"/>
                <a:gd name="T12" fmla="*/ 0 w 61"/>
                <a:gd name="T13" fmla="*/ 2 h 63"/>
                <a:gd name="T14" fmla="*/ 0 w 61"/>
                <a:gd name="T15" fmla="*/ 2 h 63"/>
                <a:gd name="T16" fmla="*/ 0 w 61"/>
                <a:gd name="T17" fmla="*/ 4 h 63"/>
                <a:gd name="T18" fmla="*/ 4 w 61"/>
                <a:gd name="T19" fmla="*/ 28 h 63"/>
                <a:gd name="T20" fmla="*/ 8 w 61"/>
                <a:gd name="T21" fmla="*/ 37 h 63"/>
                <a:gd name="T22" fmla="*/ 20 w 61"/>
                <a:gd name="T23" fmla="*/ 47 h 63"/>
                <a:gd name="T24" fmla="*/ 37 w 61"/>
                <a:gd name="T25" fmla="*/ 55 h 63"/>
                <a:gd name="T26" fmla="*/ 61 w 61"/>
                <a:gd name="T27" fmla="*/ 63 h 63"/>
                <a:gd name="T28" fmla="*/ 61 w 61"/>
                <a:gd name="T29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3">
                  <a:moveTo>
                    <a:pt x="61" y="20"/>
                  </a:moveTo>
                  <a:lnTo>
                    <a:pt x="41" y="16"/>
                  </a:lnTo>
                  <a:lnTo>
                    <a:pt x="22" y="12"/>
                  </a:lnTo>
                  <a:lnTo>
                    <a:pt x="10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8"/>
                  </a:lnTo>
                  <a:lnTo>
                    <a:pt x="8" y="37"/>
                  </a:lnTo>
                  <a:lnTo>
                    <a:pt x="20" y="47"/>
                  </a:lnTo>
                  <a:lnTo>
                    <a:pt x="37" y="55"/>
                  </a:lnTo>
                  <a:lnTo>
                    <a:pt x="61" y="63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7" name="Freeform 103"/>
            <p:cNvSpPr>
              <a:spLocks/>
            </p:cNvSpPr>
            <p:nvPr/>
          </p:nvSpPr>
          <p:spPr bwMode="auto">
            <a:xfrm>
              <a:off x="1421" y="1464"/>
              <a:ext cx="175" cy="71"/>
            </a:xfrm>
            <a:custGeom>
              <a:avLst/>
              <a:gdLst>
                <a:gd name="T0" fmla="*/ 173 w 175"/>
                <a:gd name="T1" fmla="*/ 4 h 71"/>
                <a:gd name="T2" fmla="*/ 173 w 175"/>
                <a:gd name="T3" fmla="*/ 2 h 71"/>
                <a:gd name="T4" fmla="*/ 173 w 175"/>
                <a:gd name="T5" fmla="*/ 2 h 71"/>
                <a:gd name="T6" fmla="*/ 173 w 175"/>
                <a:gd name="T7" fmla="*/ 2 h 71"/>
                <a:gd name="T8" fmla="*/ 171 w 175"/>
                <a:gd name="T9" fmla="*/ 0 h 71"/>
                <a:gd name="T10" fmla="*/ 165 w 175"/>
                <a:gd name="T11" fmla="*/ 6 h 71"/>
                <a:gd name="T12" fmla="*/ 154 w 175"/>
                <a:gd name="T13" fmla="*/ 10 h 71"/>
                <a:gd name="T14" fmla="*/ 140 w 175"/>
                <a:gd name="T15" fmla="*/ 14 h 71"/>
                <a:gd name="T16" fmla="*/ 124 w 175"/>
                <a:gd name="T17" fmla="*/ 18 h 71"/>
                <a:gd name="T18" fmla="*/ 103 w 175"/>
                <a:gd name="T19" fmla="*/ 22 h 71"/>
                <a:gd name="T20" fmla="*/ 80 w 175"/>
                <a:gd name="T21" fmla="*/ 24 h 71"/>
                <a:gd name="T22" fmla="*/ 56 w 175"/>
                <a:gd name="T23" fmla="*/ 26 h 71"/>
                <a:gd name="T24" fmla="*/ 29 w 175"/>
                <a:gd name="T25" fmla="*/ 26 h 71"/>
                <a:gd name="T26" fmla="*/ 21 w 175"/>
                <a:gd name="T27" fmla="*/ 26 h 71"/>
                <a:gd name="T28" fmla="*/ 14 w 175"/>
                <a:gd name="T29" fmla="*/ 26 h 71"/>
                <a:gd name="T30" fmla="*/ 6 w 175"/>
                <a:gd name="T31" fmla="*/ 26 h 71"/>
                <a:gd name="T32" fmla="*/ 0 w 175"/>
                <a:gd name="T33" fmla="*/ 26 h 71"/>
                <a:gd name="T34" fmla="*/ 0 w 175"/>
                <a:gd name="T35" fmla="*/ 71 h 71"/>
                <a:gd name="T36" fmla="*/ 8 w 175"/>
                <a:gd name="T37" fmla="*/ 71 h 71"/>
                <a:gd name="T38" fmla="*/ 17 w 175"/>
                <a:gd name="T39" fmla="*/ 71 h 71"/>
                <a:gd name="T40" fmla="*/ 23 w 175"/>
                <a:gd name="T41" fmla="*/ 71 h 71"/>
                <a:gd name="T42" fmla="*/ 31 w 175"/>
                <a:gd name="T43" fmla="*/ 71 h 71"/>
                <a:gd name="T44" fmla="*/ 60 w 175"/>
                <a:gd name="T45" fmla="*/ 71 h 71"/>
                <a:gd name="T46" fmla="*/ 87 w 175"/>
                <a:gd name="T47" fmla="*/ 67 h 71"/>
                <a:gd name="T48" fmla="*/ 111 w 175"/>
                <a:gd name="T49" fmla="*/ 63 h 71"/>
                <a:gd name="T50" fmla="*/ 134 w 175"/>
                <a:gd name="T51" fmla="*/ 57 h 71"/>
                <a:gd name="T52" fmla="*/ 150 w 175"/>
                <a:gd name="T53" fmla="*/ 51 h 71"/>
                <a:gd name="T54" fmla="*/ 165 w 175"/>
                <a:gd name="T55" fmla="*/ 43 h 71"/>
                <a:gd name="T56" fmla="*/ 173 w 175"/>
                <a:gd name="T57" fmla="*/ 35 h 71"/>
                <a:gd name="T58" fmla="*/ 175 w 175"/>
                <a:gd name="T59" fmla="*/ 28 h 71"/>
                <a:gd name="T60" fmla="*/ 173 w 175"/>
                <a:gd name="T61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71">
                  <a:moveTo>
                    <a:pt x="173" y="4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1" y="0"/>
                  </a:lnTo>
                  <a:lnTo>
                    <a:pt x="165" y="6"/>
                  </a:lnTo>
                  <a:lnTo>
                    <a:pt x="154" y="10"/>
                  </a:lnTo>
                  <a:lnTo>
                    <a:pt x="140" y="14"/>
                  </a:lnTo>
                  <a:lnTo>
                    <a:pt x="124" y="18"/>
                  </a:lnTo>
                  <a:lnTo>
                    <a:pt x="103" y="22"/>
                  </a:lnTo>
                  <a:lnTo>
                    <a:pt x="80" y="24"/>
                  </a:lnTo>
                  <a:lnTo>
                    <a:pt x="56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17" y="71"/>
                  </a:lnTo>
                  <a:lnTo>
                    <a:pt x="23" y="71"/>
                  </a:lnTo>
                  <a:lnTo>
                    <a:pt x="31" y="71"/>
                  </a:lnTo>
                  <a:lnTo>
                    <a:pt x="60" y="71"/>
                  </a:lnTo>
                  <a:lnTo>
                    <a:pt x="87" y="67"/>
                  </a:lnTo>
                  <a:lnTo>
                    <a:pt x="111" y="63"/>
                  </a:lnTo>
                  <a:lnTo>
                    <a:pt x="134" y="57"/>
                  </a:lnTo>
                  <a:lnTo>
                    <a:pt x="150" y="51"/>
                  </a:lnTo>
                  <a:lnTo>
                    <a:pt x="165" y="43"/>
                  </a:lnTo>
                  <a:lnTo>
                    <a:pt x="173" y="35"/>
                  </a:lnTo>
                  <a:lnTo>
                    <a:pt x="175" y="28"/>
                  </a:lnTo>
                  <a:lnTo>
                    <a:pt x="173" y="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8" name="Freeform 104"/>
            <p:cNvSpPr>
              <a:spLocks/>
            </p:cNvSpPr>
            <p:nvPr/>
          </p:nvSpPr>
          <p:spPr bwMode="auto">
            <a:xfrm>
              <a:off x="1032" y="1523"/>
              <a:ext cx="253" cy="133"/>
            </a:xfrm>
            <a:custGeom>
              <a:avLst/>
              <a:gdLst>
                <a:gd name="T0" fmla="*/ 235 w 253"/>
                <a:gd name="T1" fmla="*/ 0 h 133"/>
                <a:gd name="T2" fmla="*/ 57 w 253"/>
                <a:gd name="T3" fmla="*/ 43 h 133"/>
                <a:gd name="T4" fmla="*/ 41 w 253"/>
                <a:gd name="T5" fmla="*/ 33 h 133"/>
                <a:gd name="T6" fmla="*/ 4 w 253"/>
                <a:gd name="T7" fmla="*/ 39 h 133"/>
                <a:gd name="T8" fmla="*/ 4 w 253"/>
                <a:gd name="T9" fmla="*/ 41 h 133"/>
                <a:gd name="T10" fmla="*/ 2 w 253"/>
                <a:gd name="T11" fmla="*/ 49 h 133"/>
                <a:gd name="T12" fmla="*/ 0 w 253"/>
                <a:gd name="T13" fmla="*/ 61 h 133"/>
                <a:gd name="T14" fmla="*/ 0 w 253"/>
                <a:gd name="T15" fmla="*/ 72 h 133"/>
                <a:gd name="T16" fmla="*/ 2 w 253"/>
                <a:gd name="T17" fmla="*/ 88 h 133"/>
                <a:gd name="T18" fmla="*/ 10 w 253"/>
                <a:gd name="T19" fmla="*/ 102 h 133"/>
                <a:gd name="T20" fmla="*/ 25 w 253"/>
                <a:gd name="T21" fmla="*/ 115 h 133"/>
                <a:gd name="T22" fmla="*/ 47 w 253"/>
                <a:gd name="T23" fmla="*/ 127 h 133"/>
                <a:gd name="T24" fmla="*/ 72 w 253"/>
                <a:gd name="T25" fmla="*/ 133 h 133"/>
                <a:gd name="T26" fmla="*/ 88 w 253"/>
                <a:gd name="T27" fmla="*/ 133 h 133"/>
                <a:gd name="T28" fmla="*/ 101 w 253"/>
                <a:gd name="T29" fmla="*/ 129 h 133"/>
                <a:gd name="T30" fmla="*/ 111 w 253"/>
                <a:gd name="T31" fmla="*/ 121 h 133"/>
                <a:gd name="T32" fmla="*/ 115 w 253"/>
                <a:gd name="T33" fmla="*/ 111 h 133"/>
                <a:gd name="T34" fmla="*/ 117 w 253"/>
                <a:gd name="T35" fmla="*/ 104 h 133"/>
                <a:gd name="T36" fmla="*/ 119 w 253"/>
                <a:gd name="T37" fmla="*/ 96 h 133"/>
                <a:gd name="T38" fmla="*/ 119 w 253"/>
                <a:gd name="T39" fmla="*/ 94 h 133"/>
                <a:gd name="T40" fmla="*/ 125 w 253"/>
                <a:gd name="T41" fmla="*/ 78 h 133"/>
                <a:gd name="T42" fmla="*/ 253 w 253"/>
                <a:gd name="T43" fmla="*/ 12 h 133"/>
                <a:gd name="T44" fmla="*/ 235 w 253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33">
                  <a:moveTo>
                    <a:pt x="235" y="0"/>
                  </a:moveTo>
                  <a:lnTo>
                    <a:pt x="57" y="43"/>
                  </a:lnTo>
                  <a:lnTo>
                    <a:pt x="41" y="33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2" y="88"/>
                  </a:lnTo>
                  <a:lnTo>
                    <a:pt x="10" y="102"/>
                  </a:lnTo>
                  <a:lnTo>
                    <a:pt x="25" y="115"/>
                  </a:lnTo>
                  <a:lnTo>
                    <a:pt x="47" y="127"/>
                  </a:lnTo>
                  <a:lnTo>
                    <a:pt x="72" y="133"/>
                  </a:lnTo>
                  <a:lnTo>
                    <a:pt x="88" y="133"/>
                  </a:lnTo>
                  <a:lnTo>
                    <a:pt x="101" y="129"/>
                  </a:lnTo>
                  <a:lnTo>
                    <a:pt x="111" y="121"/>
                  </a:lnTo>
                  <a:lnTo>
                    <a:pt x="115" y="111"/>
                  </a:lnTo>
                  <a:lnTo>
                    <a:pt x="117" y="104"/>
                  </a:lnTo>
                  <a:lnTo>
                    <a:pt x="119" y="96"/>
                  </a:lnTo>
                  <a:lnTo>
                    <a:pt x="119" y="94"/>
                  </a:lnTo>
                  <a:lnTo>
                    <a:pt x="125" y="78"/>
                  </a:lnTo>
                  <a:lnTo>
                    <a:pt x="253" y="1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49" name="Freeform 105"/>
            <p:cNvSpPr>
              <a:spLocks/>
            </p:cNvSpPr>
            <p:nvPr/>
          </p:nvSpPr>
          <p:spPr bwMode="auto">
            <a:xfrm>
              <a:off x="1582" y="1517"/>
              <a:ext cx="237" cy="92"/>
            </a:xfrm>
            <a:custGeom>
              <a:avLst/>
              <a:gdLst>
                <a:gd name="T0" fmla="*/ 18 w 237"/>
                <a:gd name="T1" fmla="*/ 0 h 92"/>
                <a:gd name="T2" fmla="*/ 173 w 237"/>
                <a:gd name="T3" fmla="*/ 33 h 92"/>
                <a:gd name="T4" fmla="*/ 214 w 237"/>
                <a:gd name="T5" fmla="*/ 45 h 92"/>
                <a:gd name="T6" fmla="*/ 218 w 237"/>
                <a:gd name="T7" fmla="*/ 47 h 92"/>
                <a:gd name="T8" fmla="*/ 228 w 237"/>
                <a:gd name="T9" fmla="*/ 55 h 92"/>
                <a:gd name="T10" fmla="*/ 237 w 237"/>
                <a:gd name="T11" fmla="*/ 67 h 92"/>
                <a:gd name="T12" fmla="*/ 234 w 237"/>
                <a:gd name="T13" fmla="*/ 84 h 92"/>
                <a:gd name="T14" fmla="*/ 228 w 237"/>
                <a:gd name="T15" fmla="*/ 92 h 92"/>
                <a:gd name="T16" fmla="*/ 216 w 237"/>
                <a:gd name="T17" fmla="*/ 92 h 92"/>
                <a:gd name="T18" fmla="*/ 204 w 237"/>
                <a:gd name="T19" fmla="*/ 90 h 92"/>
                <a:gd name="T20" fmla="*/ 189 w 237"/>
                <a:gd name="T21" fmla="*/ 86 h 92"/>
                <a:gd name="T22" fmla="*/ 177 w 237"/>
                <a:gd name="T23" fmla="*/ 80 h 92"/>
                <a:gd name="T24" fmla="*/ 164 w 237"/>
                <a:gd name="T25" fmla="*/ 72 h 92"/>
                <a:gd name="T26" fmla="*/ 156 w 237"/>
                <a:gd name="T27" fmla="*/ 69 h 92"/>
                <a:gd name="T28" fmla="*/ 154 w 237"/>
                <a:gd name="T29" fmla="*/ 67 h 92"/>
                <a:gd name="T30" fmla="*/ 148 w 237"/>
                <a:gd name="T31" fmla="*/ 49 h 92"/>
                <a:gd name="T32" fmla="*/ 0 w 237"/>
                <a:gd name="T33" fmla="*/ 8 h 92"/>
                <a:gd name="T34" fmla="*/ 18 w 237"/>
                <a:gd name="T3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92">
                  <a:moveTo>
                    <a:pt x="18" y="0"/>
                  </a:moveTo>
                  <a:lnTo>
                    <a:pt x="173" y="33"/>
                  </a:lnTo>
                  <a:lnTo>
                    <a:pt x="214" y="45"/>
                  </a:lnTo>
                  <a:lnTo>
                    <a:pt x="218" y="47"/>
                  </a:lnTo>
                  <a:lnTo>
                    <a:pt x="228" y="55"/>
                  </a:lnTo>
                  <a:lnTo>
                    <a:pt x="237" y="67"/>
                  </a:lnTo>
                  <a:lnTo>
                    <a:pt x="234" y="84"/>
                  </a:lnTo>
                  <a:lnTo>
                    <a:pt x="228" y="92"/>
                  </a:lnTo>
                  <a:lnTo>
                    <a:pt x="216" y="92"/>
                  </a:lnTo>
                  <a:lnTo>
                    <a:pt x="204" y="90"/>
                  </a:lnTo>
                  <a:lnTo>
                    <a:pt x="189" y="86"/>
                  </a:lnTo>
                  <a:lnTo>
                    <a:pt x="177" y="80"/>
                  </a:lnTo>
                  <a:lnTo>
                    <a:pt x="164" y="72"/>
                  </a:lnTo>
                  <a:lnTo>
                    <a:pt x="156" y="69"/>
                  </a:lnTo>
                  <a:lnTo>
                    <a:pt x="154" y="67"/>
                  </a:lnTo>
                  <a:lnTo>
                    <a:pt x="148" y="49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0" name="Freeform 106"/>
            <p:cNvSpPr>
              <a:spLocks/>
            </p:cNvSpPr>
            <p:nvPr/>
          </p:nvSpPr>
          <p:spPr bwMode="auto">
            <a:xfrm>
              <a:off x="1077" y="1533"/>
              <a:ext cx="688" cy="123"/>
            </a:xfrm>
            <a:custGeom>
              <a:avLst/>
              <a:gdLst>
                <a:gd name="T0" fmla="*/ 680 w 688"/>
                <a:gd name="T1" fmla="*/ 9 h 123"/>
                <a:gd name="T2" fmla="*/ 665 w 688"/>
                <a:gd name="T3" fmla="*/ 31 h 123"/>
                <a:gd name="T4" fmla="*/ 641 w 688"/>
                <a:gd name="T5" fmla="*/ 49 h 123"/>
                <a:gd name="T6" fmla="*/ 604 w 688"/>
                <a:gd name="T7" fmla="*/ 66 h 123"/>
                <a:gd name="T8" fmla="*/ 556 w 688"/>
                <a:gd name="T9" fmla="*/ 80 h 123"/>
                <a:gd name="T10" fmla="*/ 501 w 688"/>
                <a:gd name="T11" fmla="*/ 92 h 123"/>
                <a:gd name="T12" fmla="*/ 441 w 688"/>
                <a:gd name="T13" fmla="*/ 99 h 123"/>
                <a:gd name="T14" fmla="*/ 373 w 688"/>
                <a:gd name="T15" fmla="*/ 103 h 123"/>
                <a:gd name="T16" fmla="*/ 307 w 688"/>
                <a:gd name="T17" fmla="*/ 103 h 123"/>
                <a:gd name="T18" fmla="*/ 247 w 688"/>
                <a:gd name="T19" fmla="*/ 99 h 123"/>
                <a:gd name="T20" fmla="*/ 190 w 688"/>
                <a:gd name="T21" fmla="*/ 94 h 123"/>
                <a:gd name="T22" fmla="*/ 138 w 688"/>
                <a:gd name="T23" fmla="*/ 84 h 123"/>
                <a:gd name="T24" fmla="*/ 95 w 688"/>
                <a:gd name="T25" fmla="*/ 72 h 123"/>
                <a:gd name="T26" fmla="*/ 56 w 688"/>
                <a:gd name="T27" fmla="*/ 58 h 123"/>
                <a:gd name="T28" fmla="*/ 27 w 688"/>
                <a:gd name="T29" fmla="*/ 43 h 123"/>
                <a:gd name="T30" fmla="*/ 6 w 688"/>
                <a:gd name="T31" fmla="*/ 25 h 123"/>
                <a:gd name="T32" fmla="*/ 0 w 688"/>
                <a:gd name="T33" fmla="*/ 17 h 123"/>
                <a:gd name="T34" fmla="*/ 0 w 688"/>
                <a:gd name="T35" fmla="*/ 17 h 123"/>
                <a:gd name="T36" fmla="*/ 2 w 688"/>
                <a:gd name="T37" fmla="*/ 29 h 123"/>
                <a:gd name="T38" fmla="*/ 17 w 688"/>
                <a:gd name="T39" fmla="*/ 49 h 123"/>
                <a:gd name="T40" fmla="*/ 41 w 688"/>
                <a:gd name="T41" fmla="*/ 68 h 123"/>
                <a:gd name="T42" fmla="*/ 78 w 688"/>
                <a:gd name="T43" fmla="*/ 84 h 123"/>
                <a:gd name="T44" fmla="*/ 126 w 688"/>
                <a:gd name="T45" fmla="*/ 99 h 123"/>
                <a:gd name="T46" fmla="*/ 181 w 688"/>
                <a:gd name="T47" fmla="*/ 111 h 123"/>
                <a:gd name="T48" fmla="*/ 241 w 688"/>
                <a:gd name="T49" fmla="*/ 119 h 123"/>
                <a:gd name="T50" fmla="*/ 309 w 688"/>
                <a:gd name="T51" fmla="*/ 123 h 123"/>
                <a:gd name="T52" fmla="*/ 379 w 688"/>
                <a:gd name="T53" fmla="*/ 123 h 123"/>
                <a:gd name="T54" fmla="*/ 447 w 688"/>
                <a:gd name="T55" fmla="*/ 119 h 123"/>
                <a:gd name="T56" fmla="*/ 507 w 688"/>
                <a:gd name="T57" fmla="*/ 111 h 123"/>
                <a:gd name="T58" fmla="*/ 562 w 688"/>
                <a:gd name="T59" fmla="*/ 99 h 123"/>
                <a:gd name="T60" fmla="*/ 610 w 688"/>
                <a:gd name="T61" fmla="*/ 84 h 123"/>
                <a:gd name="T62" fmla="*/ 647 w 688"/>
                <a:gd name="T63" fmla="*/ 68 h 123"/>
                <a:gd name="T64" fmla="*/ 671 w 688"/>
                <a:gd name="T65" fmla="*/ 49 h 123"/>
                <a:gd name="T66" fmla="*/ 686 w 688"/>
                <a:gd name="T67" fmla="*/ 29 h 123"/>
                <a:gd name="T68" fmla="*/ 688 w 688"/>
                <a:gd name="T69" fmla="*/ 13 h 123"/>
                <a:gd name="T70" fmla="*/ 684 w 688"/>
                <a:gd name="T71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123">
                  <a:moveTo>
                    <a:pt x="682" y="0"/>
                  </a:moveTo>
                  <a:lnTo>
                    <a:pt x="680" y="9"/>
                  </a:lnTo>
                  <a:lnTo>
                    <a:pt x="676" y="21"/>
                  </a:lnTo>
                  <a:lnTo>
                    <a:pt x="665" y="31"/>
                  </a:lnTo>
                  <a:lnTo>
                    <a:pt x="655" y="41"/>
                  </a:lnTo>
                  <a:lnTo>
                    <a:pt x="641" y="49"/>
                  </a:lnTo>
                  <a:lnTo>
                    <a:pt x="622" y="58"/>
                  </a:lnTo>
                  <a:lnTo>
                    <a:pt x="604" y="66"/>
                  </a:lnTo>
                  <a:lnTo>
                    <a:pt x="581" y="72"/>
                  </a:lnTo>
                  <a:lnTo>
                    <a:pt x="556" y="80"/>
                  </a:lnTo>
                  <a:lnTo>
                    <a:pt x="529" y="86"/>
                  </a:lnTo>
                  <a:lnTo>
                    <a:pt x="501" y="92"/>
                  </a:lnTo>
                  <a:lnTo>
                    <a:pt x="472" y="96"/>
                  </a:lnTo>
                  <a:lnTo>
                    <a:pt x="441" y="99"/>
                  </a:lnTo>
                  <a:lnTo>
                    <a:pt x="408" y="101"/>
                  </a:lnTo>
                  <a:lnTo>
                    <a:pt x="373" y="103"/>
                  </a:lnTo>
                  <a:lnTo>
                    <a:pt x="338" y="103"/>
                  </a:lnTo>
                  <a:lnTo>
                    <a:pt x="307" y="103"/>
                  </a:lnTo>
                  <a:lnTo>
                    <a:pt x="276" y="101"/>
                  </a:lnTo>
                  <a:lnTo>
                    <a:pt x="247" y="99"/>
                  </a:lnTo>
                  <a:lnTo>
                    <a:pt x="218" y="98"/>
                  </a:lnTo>
                  <a:lnTo>
                    <a:pt x="190" y="94"/>
                  </a:lnTo>
                  <a:lnTo>
                    <a:pt x="165" y="90"/>
                  </a:lnTo>
                  <a:lnTo>
                    <a:pt x="138" y="84"/>
                  </a:lnTo>
                  <a:lnTo>
                    <a:pt x="115" y="78"/>
                  </a:lnTo>
                  <a:lnTo>
                    <a:pt x="95" y="72"/>
                  </a:lnTo>
                  <a:lnTo>
                    <a:pt x="74" y="66"/>
                  </a:lnTo>
                  <a:lnTo>
                    <a:pt x="56" y="58"/>
                  </a:lnTo>
                  <a:lnTo>
                    <a:pt x="41" y="51"/>
                  </a:lnTo>
                  <a:lnTo>
                    <a:pt x="27" y="43"/>
                  </a:lnTo>
                  <a:lnTo>
                    <a:pt x="15" y="33"/>
                  </a:lnTo>
                  <a:lnTo>
                    <a:pt x="6" y="2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29"/>
                  </a:lnTo>
                  <a:lnTo>
                    <a:pt x="6" y="39"/>
                  </a:lnTo>
                  <a:lnTo>
                    <a:pt x="17" y="49"/>
                  </a:lnTo>
                  <a:lnTo>
                    <a:pt x="27" y="58"/>
                  </a:lnTo>
                  <a:lnTo>
                    <a:pt x="41" y="68"/>
                  </a:lnTo>
                  <a:lnTo>
                    <a:pt x="60" y="76"/>
                  </a:lnTo>
                  <a:lnTo>
                    <a:pt x="78" y="84"/>
                  </a:lnTo>
                  <a:lnTo>
                    <a:pt x="101" y="92"/>
                  </a:lnTo>
                  <a:lnTo>
                    <a:pt x="126" y="99"/>
                  </a:lnTo>
                  <a:lnTo>
                    <a:pt x="153" y="105"/>
                  </a:lnTo>
                  <a:lnTo>
                    <a:pt x="181" y="111"/>
                  </a:lnTo>
                  <a:lnTo>
                    <a:pt x="210" y="115"/>
                  </a:lnTo>
                  <a:lnTo>
                    <a:pt x="241" y="119"/>
                  </a:lnTo>
                  <a:lnTo>
                    <a:pt x="274" y="121"/>
                  </a:lnTo>
                  <a:lnTo>
                    <a:pt x="309" y="123"/>
                  </a:lnTo>
                  <a:lnTo>
                    <a:pt x="344" y="123"/>
                  </a:lnTo>
                  <a:lnTo>
                    <a:pt x="379" y="123"/>
                  </a:lnTo>
                  <a:lnTo>
                    <a:pt x="414" y="121"/>
                  </a:lnTo>
                  <a:lnTo>
                    <a:pt x="447" y="119"/>
                  </a:lnTo>
                  <a:lnTo>
                    <a:pt x="478" y="115"/>
                  </a:lnTo>
                  <a:lnTo>
                    <a:pt x="507" y="111"/>
                  </a:lnTo>
                  <a:lnTo>
                    <a:pt x="536" y="105"/>
                  </a:lnTo>
                  <a:lnTo>
                    <a:pt x="562" y="99"/>
                  </a:lnTo>
                  <a:lnTo>
                    <a:pt x="587" y="92"/>
                  </a:lnTo>
                  <a:lnTo>
                    <a:pt x="610" y="84"/>
                  </a:lnTo>
                  <a:lnTo>
                    <a:pt x="628" y="76"/>
                  </a:lnTo>
                  <a:lnTo>
                    <a:pt x="647" y="68"/>
                  </a:lnTo>
                  <a:lnTo>
                    <a:pt x="661" y="58"/>
                  </a:lnTo>
                  <a:lnTo>
                    <a:pt x="671" y="49"/>
                  </a:lnTo>
                  <a:lnTo>
                    <a:pt x="682" y="39"/>
                  </a:lnTo>
                  <a:lnTo>
                    <a:pt x="686" y="29"/>
                  </a:lnTo>
                  <a:lnTo>
                    <a:pt x="688" y="17"/>
                  </a:lnTo>
                  <a:lnTo>
                    <a:pt x="688" y="13"/>
                  </a:lnTo>
                  <a:lnTo>
                    <a:pt x="686" y="7"/>
                  </a:lnTo>
                  <a:lnTo>
                    <a:pt x="684" y="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1" name="Freeform 107"/>
            <p:cNvSpPr>
              <a:spLocks/>
            </p:cNvSpPr>
            <p:nvPr/>
          </p:nvSpPr>
          <p:spPr bwMode="auto">
            <a:xfrm>
              <a:off x="1508" y="1456"/>
              <a:ext cx="74" cy="61"/>
            </a:xfrm>
            <a:custGeom>
              <a:avLst/>
              <a:gdLst>
                <a:gd name="T0" fmla="*/ 57 w 74"/>
                <a:gd name="T1" fmla="*/ 61 h 61"/>
                <a:gd name="T2" fmla="*/ 45 w 74"/>
                <a:gd name="T3" fmla="*/ 18 h 61"/>
                <a:gd name="T4" fmla="*/ 0 w 74"/>
                <a:gd name="T5" fmla="*/ 0 h 61"/>
                <a:gd name="T6" fmla="*/ 67 w 74"/>
                <a:gd name="T7" fmla="*/ 14 h 61"/>
                <a:gd name="T8" fmla="*/ 74 w 74"/>
                <a:gd name="T9" fmla="*/ 51 h 61"/>
                <a:gd name="T10" fmla="*/ 57 w 7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1">
                  <a:moveTo>
                    <a:pt x="57" y="61"/>
                  </a:moveTo>
                  <a:lnTo>
                    <a:pt x="45" y="18"/>
                  </a:lnTo>
                  <a:lnTo>
                    <a:pt x="0" y="0"/>
                  </a:lnTo>
                  <a:lnTo>
                    <a:pt x="67" y="14"/>
                  </a:lnTo>
                  <a:lnTo>
                    <a:pt x="74" y="51"/>
                  </a:lnTo>
                  <a:lnTo>
                    <a:pt x="5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2" name="Freeform 108"/>
            <p:cNvSpPr>
              <a:spLocks/>
            </p:cNvSpPr>
            <p:nvPr/>
          </p:nvSpPr>
          <p:spPr bwMode="auto">
            <a:xfrm>
              <a:off x="1606" y="1601"/>
              <a:ext cx="342" cy="1372"/>
            </a:xfrm>
            <a:custGeom>
              <a:avLst/>
              <a:gdLst>
                <a:gd name="T0" fmla="*/ 330 w 342"/>
                <a:gd name="T1" fmla="*/ 0 h 1372"/>
                <a:gd name="T2" fmla="*/ 315 w 342"/>
                <a:gd name="T3" fmla="*/ 20 h 1372"/>
                <a:gd name="T4" fmla="*/ 303 w 342"/>
                <a:gd name="T5" fmla="*/ 37 h 1372"/>
                <a:gd name="T6" fmla="*/ 291 w 342"/>
                <a:gd name="T7" fmla="*/ 55 h 1372"/>
                <a:gd name="T8" fmla="*/ 270 w 342"/>
                <a:gd name="T9" fmla="*/ 73 h 1372"/>
                <a:gd name="T10" fmla="*/ 237 w 342"/>
                <a:gd name="T11" fmla="*/ 90 h 1372"/>
                <a:gd name="T12" fmla="*/ 186 w 342"/>
                <a:gd name="T13" fmla="*/ 108 h 1372"/>
                <a:gd name="T14" fmla="*/ 110 w 342"/>
                <a:gd name="T15" fmla="*/ 127 h 1372"/>
                <a:gd name="T16" fmla="*/ 5 w 342"/>
                <a:gd name="T17" fmla="*/ 149 h 1372"/>
                <a:gd name="T18" fmla="*/ 11 w 342"/>
                <a:gd name="T19" fmla="*/ 407 h 1372"/>
                <a:gd name="T20" fmla="*/ 15 w 342"/>
                <a:gd name="T21" fmla="*/ 754 h 1372"/>
                <a:gd name="T22" fmla="*/ 15 w 342"/>
                <a:gd name="T23" fmla="*/ 1104 h 1372"/>
                <a:gd name="T24" fmla="*/ 0 w 342"/>
                <a:gd name="T25" fmla="*/ 1372 h 1372"/>
                <a:gd name="T26" fmla="*/ 37 w 342"/>
                <a:gd name="T27" fmla="*/ 1368 h 1372"/>
                <a:gd name="T28" fmla="*/ 72 w 342"/>
                <a:gd name="T29" fmla="*/ 1362 h 1372"/>
                <a:gd name="T30" fmla="*/ 105 w 342"/>
                <a:gd name="T31" fmla="*/ 1356 h 1372"/>
                <a:gd name="T32" fmla="*/ 136 w 342"/>
                <a:gd name="T33" fmla="*/ 1351 h 1372"/>
                <a:gd name="T34" fmla="*/ 167 w 342"/>
                <a:gd name="T35" fmla="*/ 1343 h 1372"/>
                <a:gd name="T36" fmla="*/ 196 w 342"/>
                <a:gd name="T37" fmla="*/ 1335 h 1372"/>
                <a:gd name="T38" fmla="*/ 221 w 342"/>
                <a:gd name="T39" fmla="*/ 1327 h 1372"/>
                <a:gd name="T40" fmla="*/ 245 w 342"/>
                <a:gd name="T41" fmla="*/ 1317 h 1372"/>
                <a:gd name="T42" fmla="*/ 266 w 342"/>
                <a:gd name="T43" fmla="*/ 1307 h 1372"/>
                <a:gd name="T44" fmla="*/ 287 w 342"/>
                <a:gd name="T45" fmla="*/ 1296 h 1372"/>
                <a:gd name="T46" fmla="*/ 303 w 342"/>
                <a:gd name="T47" fmla="*/ 1286 h 1372"/>
                <a:gd name="T48" fmla="*/ 318 w 342"/>
                <a:gd name="T49" fmla="*/ 1274 h 1372"/>
                <a:gd name="T50" fmla="*/ 328 w 342"/>
                <a:gd name="T51" fmla="*/ 1262 h 1372"/>
                <a:gd name="T52" fmla="*/ 336 w 342"/>
                <a:gd name="T53" fmla="*/ 1251 h 1372"/>
                <a:gd name="T54" fmla="*/ 340 w 342"/>
                <a:gd name="T55" fmla="*/ 1239 h 1372"/>
                <a:gd name="T56" fmla="*/ 342 w 342"/>
                <a:gd name="T57" fmla="*/ 1225 h 1372"/>
                <a:gd name="T58" fmla="*/ 340 w 342"/>
                <a:gd name="T59" fmla="*/ 1069 h 1372"/>
                <a:gd name="T60" fmla="*/ 336 w 342"/>
                <a:gd name="T61" fmla="*/ 714 h 1372"/>
                <a:gd name="T62" fmla="*/ 332 w 342"/>
                <a:gd name="T63" fmla="*/ 307 h 1372"/>
                <a:gd name="T64" fmla="*/ 330 w 342"/>
                <a:gd name="T65" fmla="*/ 0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2" h="1372">
                  <a:moveTo>
                    <a:pt x="330" y="0"/>
                  </a:moveTo>
                  <a:lnTo>
                    <a:pt x="315" y="20"/>
                  </a:lnTo>
                  <a:lnTo>
                    <a:pt x="303" y="37"/>
                  </a:lnTo>
                  <a:lnTo>
                    <a:pt x="291" y="55"/>
                  </a:lnTo>
                  <a:lnTo>
                    <a:pt x="270" y="73"/>
                  </a:lnTo>
                  <a:lnTo>
                    <a:pt x="237" y="90"/>
                  </a:lnTo>
                  <a:lnTo>
                    <a:pt x="186" y="108"/>
                  </a:lnTo>
                  <a:lnTo>
                    <a:pt x="110" y="127"/>
                  </a:lnTo>
                  <a:lnTo>
                    <a:pt x="5" y="149"/>
                  </a:lnTo>
                  <a:lnTo>
                    <a:pt x="11" y="407"/>
                  </a:lnTo>
                  <a:lnTo>
                    <a:pt x="15" y="754"/>
                  </a:lnTo>
                  <a:lnTo>
                    <a:pt x="15" y="1104"/>
                  </a:lnTo>
                  <a:lnTo>
                    <a:pt x="0" y="1372"/>
                  </a:lnTo>
                  <a:lnTo>
                    <a:pt x="37" y="1368"/>
                  </a:lnTo>
                  <a:lnTo>
                    <a:pt x="72" y="1362"/>
                  </a:lnTo>
                  <a:lnTo>
                    <a:pt x="105" y="1356"/>
                  </a:lnTo>
                  <a:lnTo>
                    <a:pt x="136" y="1351"/>
                  </a:lnTo>
                  <a:lnTo>
                    <a:pt x="167" y="1343"/>
                  </a:lnTo>
                  <a:lnTo>
                    <a:pt x="196" y="1335"/>
                  </a:lnTo>
                  <a:lnTo>
                    <a:pt x="221" y="1327"/>
                  </a:lnTo>
                  <a:lnTo>
                    <a:pt x="245" y="1317"/>
                  </a:lnTo>
                  <a:lnTo>
                    <a:pt x="266" y="1307"/>
                  </a:lnTo>
                  <a:lnTo>
                    <a:pt x="287" y="1296"/>
                  </a:lnTo>
                  <a:lnTo>
                    <a:pt x="303" y="1286"/>
                  </a:lnTo>
                  <a:lnTo>
                    <a:pt x="318" y="1274"/>
                  </a:lnTo>
                  <a:lnTo>
                    <a:pt x="328" y="1262"/>
                  </a:lnTo>
                  <a:lnTo>
                    <a:pt x="336" y="1251"/>
                  </a:lnTo>
                  <a:lnTo>
                    <a:pt x="340" y="1239"/>
                  </a:lnTo>
                  <a:lnTo>
                    <a:pt x="342" y="1225"/>
                  </a:lnTo>
                  <a:lnTo>
                    <a:pt x="340" y="1069"/>
                  </a:lnTo>
                  <a:lnTo>
                    <a:pt x="336" y="714"/>
                  </a:lnTo>
                  <a:lnTo>
                    <a:pt x="332" y="30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3" name="Freeform 109"/>
            <p:cNvSpPr>
              <a:spLocks/>
            </p:cNvSpPr>
            <p:nvPr/>
          </p:nvSpPr>
          <p:spPr bwMode="auto">
            <a:xfrm>
              <a:off x="1036" y="1844"/>
              <a:ext cx="680" cy="655"/>
            </a:xfrm>
            <a:custGeom>
              <a:avLst/>
              <a:gdLst>
                <a:gd name="T0" fmla="*/ 375 w 680"/>
                <a:gd name="T1" fmla="*/ 653 h 655"/>
                <a:gd name="T2" fmla="*/ 441 w 680"/>
                <a:gd name="T3" fmla="*/ 640 h 655"/>
                <a:gd name="T4" fmla="*/ 502 w 680"/>
                <a:gd name="T5" fmla="*/ 616 h 655"/>
                <a:gd name="T6" fmla="*/ 556 w 680"/>
                <a:gd name="T7" fmla="*/ 581 h 655"/>
                <a:gd name="T8" fmla="*/ 601 w 680"/>
                <a:gd name="T9" fmla="*/ 536 h 655"/>
                <a:gd name="T10" fmla="*/ 638 w 680"/>
                <a:gd name="T11" fmla="*/ 483 h 655"/>
                <a:gd name="T12" fmla="*/ 665 w 680"/>
                <a:gd name="T13" fmla="*/ 425 h 655"/>
                <a:gd name="T14" fmla="*/ 677 w 680"/>
                <a:gd name="T15" fmla="*/ 360 h 655"/>
                <a:gd name="T16" fmla="*/ 677 w 680"/>
                <a:gd name="T17" fmla="*/ 293 h 655"/>
                <a:gd name="T18" fmla="*/ 665 w 680"/>
                <a:gd name="T19" fmla="*/ 229 h 655"/>
                <a:gd name="T20" fmla="*/ 638 w 680"/>
                <a:gd name="T21" fmla="*/ 172 h 655"/>
                <a:gd name="T22" fmla="*/ 601 w 680"/>
                <a:gd name="T23" fmla="*/ 119 h 655"/>
                <a:gd name="T24" fmla="*/ 556 w 680"/>
                <a:gd name="T25" fmla="*/ 74 h 655"/>
                <a:gd name="T26" fmla="*/ 502 w 680"/>
                <a:gd name="T27" fmla="*/ 39 h 655"/>
                <a:gd name="T28" fmla="*/ 441 w 680"/>
                <a:gd name="T29" fmla="*/ 15 h 655"/>
                <a:gd name="T30" fmla="*/ 375 w 680"/>
                <a:gd name="T31" fmla="*/ 2 h 655"/>
                <a:gd name="T32" fmla="*/ 305 w 680"/>
                <a:gd name="T33" fmla="*/ 2 h 655"/>
                <a:gd name="T34" fmla="*/ 239 w 680"/>
                <a:gd name="T35" fmla="*/ 15 h 655"/>
                <a:gd name="T36" fmla="*/ 177 w 680"/>
                <a:gd name="T37" fmla="*/ 39 h 655"/>
                <a:gd name="T38" fmla="*/ 123 w 680"/>
                <a:gd name="T39" fmla="*/ 74 h 655"/>
                <a:gd name="T40" fmla="*/ 78 w 680"/>
                <a:gd name="T41" fmla="*/ 119 h 655"/>
                <a:gd name="T42" fmla="*/ 41 w 680"/>
                <a:gd name="T43" fmla="*/ 172 h 655"/>
                <a:gd name="T44" fmla="*/ 14 w 680"/>
                <a:gd name="T45" fmla="*/ 229 h 655"/>
                <a:gd name="T46" fmla="*/ 2 w 680"/>
                <a:gd name="T47" fmla="*/ 293 h 655"/>
                <a:gd name="T48" fmla="*/ 2 w 680"/>
                <a:gd name="T49" fmla="*/ 360 h 655"/>
                <a:gd name="T50" fmla="*/ 14 w 680"/>
                <a:gd name="T51" fmla="*/ 425 h 655"/>
                <a:gd name="T52" fmla="*/ 41 w 680"/>
                <a:gd name="T53" fmla="*/ 483 h 655"/>
                <a:gd name="T54" fmla="*/ 78 w 680"/>
                <a:gd name="T55" fmla="*/ 536 h 655"/>
                <a:gd name="T56" fmla="*/ 123 w 680"/>
                <a:gd name="T57" fmla="*/ 581 h 655"/>
                <a:gd name="T58" fmla="*/ 177 w 680"/>
                <a:gd name="T59" fmla="*/ 616 h 655"/>
                <a:gd name="T60" fmla="*/ 239 w 680"/>
                <a:gd name="T61" fmla="*/ 640 h 655"/>
                <a:gd name="T62" fmla="*/ 305 w 680"/>
                <a:gd name="T6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655">
                  <a:moveTo>
                    <a:pt x="340" y="655"/>
                  </a:moveTo>
                  <a:lnTo>
                    <a:pt x="375" y="653"/>
                  </a:lnTo>
                  <a:lnTo>
                    <a:pt x="408" y="650"/>
                  </a:lnTo>
                  <a:lnTo>
                    <a:pt x="441" y="640"/>
                  </a:lnTo>
                  <a:lnTo>
                    <a:pt x="472" y="630"/>
                  </a:lnTo>
                  <a:lnTo>
                    <a:pt x="502" y="616"/>
                  </a:lnTo>
                  <a:lnTo>
                    <a:pt x="529" y="599"/>
                  </a:lnTo>
                  <a:lnTo>
                    <a:pt x="556" y="581"/>
                  </a:lnTo>
                  <a:lnTo>
                    <a:pt x="581" y="560"/>
                  </a:lnTo>
                  <a:lnTo>
                    <a:pt x="601" y="536"/>
                  </a:lnTo>
                  <a:lnTo>
                    <a:pt x="622" y="511"/>
                  </a:lnTo>
                  <a:lnTo>
                    <a:pt x="638" y="483"/>
                  </a:lnTo>
                  <a:lnTo>
                    <a:pt x="653" y="454"/>
                  </a:lnTo>
                  <a:lnTo>
                    <a:pt x="665" y="425"/>
                  </a:lnTo>
                  <a:lnTo>
                    <a:pt x="673" y="393"/>
                  </a:lnTo>
                  <a:lnTo>
                    <a:pt x="677" y="360"/>
                  </a:lnTo>
                  <a:lnTo>
                    <a:pt x="680" y="327"/>
                  </a:lnTo>
                  <a:lnTo>
                    <a:pt x="677" y="293"/>
                  </a:lnTo>
                  <a:lnTo>
                    <a:pt x="673" y="260"/>
                  </a:lnTo>
                  <a:lnTo>
                    <a:pt x="665" y="229"/>
                  </a:lnTo>
                  <a:lnTo>
                    <a:pt x="653" y="199"/>
                  </a:lnTo>
                  <a:lnTo>
                    <a:pt x="638" y="172"/>
                  </a:lnTo>
                  <a:lnTo>
                    <a:pt x="622" y="145"/>
                  </a:lnTo>
                  <a:lnTo>
                    <a:pt x="601" y="119"/>
                  </a:lnTo>
                  <a:lnTo>
                    <a:pt x="581" y="96"/>
                  </a:lnTo>
                  <a:lnTo>
                    <a:pt x="556" y="74"/>
                  </a:lnTo>
                  <a:lnTo>
                    <a:pt x="529" y="57"/>
                  </a:lnTo>
                  <a:lnTo>
                    <a:pt x="502" y="39"/>
                  </a:lnTo>
                  <a:lnTo>
                    <a:pt x="472" y="25"/>
                  </a:lnTo>
                  <a:lnTo>
                    <a:pt x="441" y="15"/>
                  </a:lnTo>
                  <a:lnTo>
                    <a:pt x="408" y="6"/>
                  </a:lnTo>
                  <a:lnTo>
                    <a:pt x="375" y="2"/>
                  </a:lnTo>
                  <a:lnTo>
                    <a:pt x="340" y="0"/>
                  </a:lnTo>
                  <a:lnTo>
                    <a:pt x="305" y="2"/>
                  </a:lnTo>
                  <a:lnTo>
                    <a:pt x="272" y="6"/>
                  </a:lnTo>
                  <a:lnTo>
                    <a:pt x="239" y="15"/>
                  </a:lnTo>
                  <a:lnTo>
                    <a:pt x="208" y="25"/>
                  </a:lnTo>
                  <a:lnTo>
                    <a:pt x="177" y="39"/>
                  </a:lnTo>
                  <a:lnTo>
                    <a:pt x="150" y="57"/>
                  </a:lnTo>
                  <a:lnTo>
                    <a:pt x="123" y="74"/>
                  </a:lnTo>
                  <a:lnTo>
                    <a:pt x="99" y="96"/>
                  </a:lnTo>
                  <a:lnTo>
                    <a:pt x="78" y="119"/>
                  </a:lnTo>
                  <a:lnTo>
                    <a:pt x="58" y="145"/>
                  </a:lnTo>
                  <a:lnTo>
                    <a:pt x="41" y="172"/>
                  </a:lnTo>
                  <a:lnTo>
                    <a:pt x="27" y="199"/>
                  </a:lnTo>
                  <a:lnTo>
                    <a:pt x="14" y="229"/>
                  </a:lnTo>
                  <a:lnTo>
                    <a:pt x="6" y="260"/>
                  </a:lnTo>
                  <a:lnTo>
                    <a:pt x="2" y="293"/>
                  </a:lnTo>
                  <a:lnTo>
                    <a:pt x="0" y="327"/>
                  </a:lnTo>
                  <a:lnTo>
                    <a:pt x="2" y="360"/>
                  </a:lnTo>
                  <a:lnTo>
                    <a:pt x="6" y="393"/>
                  </a:lnTo>
                  <a:lnTo>
                    <a:pt x="14" y="425"/>
                  </a:lnTo>
                  <a:lnTo>
                    <a:pt x="27" y="454"/>
                  </a:lnTo>
                  <a:lnTo>
                    <a:pt x="41" y="483"/>
                  </a:lnTo>
                  <a:lnTo>
                    <a:pt x="58" y="511"/>
                  </a:lnTo>
                  <a:lnTo>
                    <a:pt x="78" y="536"/>
                  </a:lnTo>
                  <a:lnTo>
                    <a:pt x="99" y="560"/>
                  </a:lnTo>
                  <a:lnTo>
                    <a:pt x="123" y="581"/>
                  </a:lnTo>
                  <a:lnTo>
                    <a:pt x="150" y="599"/>
                  </a:lnTo>
                  <a:lnTo>
                    <a:pt x="177" y="616"/>
                  </a:lnTo>
                  <a:lnTo>
                    <a:pt x="208" y="630"/>
                  </a:lnTo>
                  <a:lnTo>
                    <a:pt x="239" y="640"/>
                  </a:lnTo>
                  <a:lnTo>
                    <a:pt x="272" y="650"/>
                  </a:lnTo>
                  <a:lnTo>
                    <a:pt x="305" y="653"/>
                  </a:lnTo>
                  <a:lnTo>
                    <a:pt x="340" y="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4" name="Freeform 110"/>
            <p:cNvSpPr>
              <a:spLocks/>
            </p:cNvSpPr>
            <p:nvPr/>
          </p:nvSpPr>
          <p:spPr bwMode="auto">
            <a:xfrm>
              <a:off x="984" y="1683"/>
              <a:ext cx="870" cy="90"/>
            </a:xfrm>
            <a:custGeom>
              <a:avLst/>
              <a:gdLst>
                <a:gd name="T0" fmla="*/ 394 w 870"/>
                <a:gd name="T1" fmla="*/ 75 h 90"/>
                <a:gd name="T2" fmla="*/ 330 w 870"/>
                <a:gd name="T3" fmla="*/ 73 h 90"/>
                <a:gd name="T4" fmla="*/ 268 w 870"/>
                <a:gd name="T5" fmla="*/ 67 h 90"/>
                <a:gd name="T6" fmla="*/ 210 w 870"/>
                <a:gd name="T7" fmla="*/ 61 h 90"/>
                <a:gd name="T8" fmla="*/ 155 w 870"/>
                <a:gd name="T9" fmla="*/ 51 h 90"/>
                <a:gd name="T10" fmla="*/ 105 w 870"/>
                <a:gd name="T11" fmla="*/ 41 h 90"/>
                <a:gd name="T12" fmla="*/ 58 w 870"/>
                <a:gd name="T13" fmla="*/ 30 h 90"/>
                <a:gd name="T14" fmla="*/ 19 w 870"/>
                <a:gd name="T15" fmla="*/ 16 h 90"/>
                <a:gd name="T16" fmla="*/ 15 w 870"/>
                <a:gd name="T17" fmla="*/ 16 h 90"/>
                <a:gd name="T18" fmla="*/ 50 w 870"/>
                <a:gd name="T19" fmla="*/ 34 h 90"/>
                <a:gd name="T20" fmla="*/ 93 w 870"/>
                <a:gd name="T21" fmla="*/ 47 h 90"/>
                <a:gd name="T22" fmla="*/ 143 w 870"/>
                <a:gd name="T23" fmla="*/ 61 h 90"/>
                <a:gd name="T24" fmla="*/ 198 w 870"/>
                <a:gd name="T25" fmla="*/ 73 h 90"/>
                <a:gd name="T26" fmla="*/ 260 w 870"/>
                <a:gd name="T27" fmla="*/ 81 h 90"/>
                <a:gd name="T28" fmla="*/ 326 w 870"/>
                <a:gd name="T29" fmla="*/ 86 h 90"/>
                <a:gd name="T30" fmla="*/ 396 w 870"/>
                <a:gd name="T31" fmla="*/ 90 h 90"/>
                <a:gd name="T32" fmla="*/ 468 w 870"/>
                <a:gd name="T33" fmla="*/ 90 h 90"/>
                <a:gd name="T34" fmla="*/ 540 w 870"/>
                <a:gd name="T35" fmla="*/ 86 h 90"/>
                <a:gd name="T36" fmla="*/ 608 w 870"/>
                <a:gd name="T37" fmla="*/ 81 h 90"/>
                <a:gd name="T38" fmla="*/ 672 w 870"/>
                <a:gd name="T39" fmla="*/ 71 h 90"/>
                <a:gd name="T40" fmla="*/ 729 w 870"/>
                <a:gd name="T41" fmla="*/ 59 h 90"/>
                <a:gd name="T42" fmla="*/ 779 w 870"/>
                <a:gd name="T43" fmla="*/ 45 h 90"/>
                <a:gd name="T44" fmla="*/ 822 w 870"/>
                <a:gd name="T45" fmla="*/ 28 h 90"/>
                <a:gd name="T46" fmla="*/ 855 w 870"/>
                <a:gd name="T47" fmla="*/ 10 h 90"/>
                <a:gd name="T48" fmla="*/ 853 w 870"/>
                <a:gd name="T49" fmla="*/ 8 h 90"/>
                <a:gd name="T50" fmla="*/ 812 w 870"/>
                <a:gd name="T51" fmla="*/ 24 h 90"/>
                <a:gd name="T52" fmla="*/ 767 w 870"/>
                <a:gd name="T53" fmla="*/ 38 h 90"/>
                <a:gd name="T54" fmla="*/ 713 w 870"/>
                <a:gd name="T55" fmla="*/ 49 h 90"/>
                <a:gd name="T56" fmla="*/ 657 w 870"/>
                <a:gd name="T57" fmla="*/ 59 h 90"/>
                <a:gd name="T58" fmla="*/ 596 w 870"/>
                <a:gd name="T59" fmla="*/ 67 h 90"/>
                <a:gd name="T60" fmla="*/ 530 w 870"/>
                <a:gd name="T61" fmla="*/ 71 h 90"/>
                <a:gd name="T62" fmla="*/ 462 w 870"/>
                <a:gd name="T63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0" h="90">
                  <a:moveTo>
                    <a:pt x="427" y="75"/>
                  </a:moveTo>
                  <a:lnTo>
                    <a:pt x="394" y="75"/>
                  </a:lnTo>
                  <a:lnTo>
                    <a:pt x="361" y="73"/>
                  </a:lnTo>
                  <a:lnTo>
                    <a:pt x="330" y="73"/>
                  </a:lnTo>
                  <a:lnTo>
                    <a:pt x="299" y="69"/>
                  </a:lnTo>
                  <a:lnTo>
                    <a:pt x="268" y="67"/>
                  </a:lnTo>
                  <a:lnTo>
                    <a:pt x="239" y="65"/>
                  </a:lnTo>
                  <a:lnTo>
                    <a:pt x="210" y="61"/>
                  </a:lnTo>
                  <a:lnTo>
                    <a:pt x="182" y="55"/>
                  </a:lnTo>
                  <a:lnTo>
                    <a:pt x="155" y="51"/>
                  </a:lnTo>
                  <a:lnTo>
                    <a:pt x="130" y="47"/>
                  </a:lnTo>
                  <a:lnTo>
                    <a:pt x="105" y="41"/>
                  </a:lnTo>
                  <a:lnTo>
                    <a:pt x="81" y="36"/>
                  </a:lnTo>
                  <a:lnTo>
                    <a:pt x="58" y="30"/>
                  </a:lnTo>
                  <a:lnTo>
                    <a:pt x="37" y="22"/>
                  </a:lnTo>
                  <a:lnTo>
                    <a:pt x="19" y="16"/>
                  </a:lnTo>
                  <a:lnTo>
                    <a:pt x="0" y="8"/>
                  </a:lnTo>
                  <a:lnTo>
                    <a:pt x="15" y="16"/>
                  </a:lnTo>
                  <a:lnTo>
                    <a:pt x="31" y="26"/>
                  </a:lnTo>
                  <a:lnTo>
                    <a:pt x="50" y="34"/>
                  </a:lnTo>
                  <a:lnTo>
                    <a:pt x="70" y="41"/>
                  </a:lnTo>
                  <a:lnTo>
                    <a:pt x="93" y="47"/>
                  </a:lnTo>
                  <a:lnTo>
                    <a:pt x="118" y="55"/>
                  </a:lnTo>
                  <a:lnTo>
                    <a:pt x="143" y="61"/>
                  </a:lnTo>
                  <a:lnTo>
                    <a:pt x="169" y="67"/>
                  </a:lnTo>
                  <a:lnTo>
                    <a:pt x="198" y="73"/>
                  </a:lnTo>
                  <a:lnTo>
                    <a:pt x="229" y="77"/>
                  </a:lnTo>
                  <a:lnTo>
                    <a:pt x="260" y="81"/>
                  </a:lnTo>
                  <a:lnTo>
                    <a:pt x="293" y="85"/>
                  </a:lnTo>
                  <a:lnTo>
                    <a:pt x="326" y="86"/>
                  </a:lnTo>
                  <a:lnTo>
                    <a:pt x="359" y="88"/>
                  </a:lnTo>
                  <a:lnTo>
                    <a:pt x="396" y="90"/>
                  </a:lnTo>
                  <a:lnTo>
                    <a:pt x="431" y="90"/>
                  </a:lnTo>
                  <a:lnTo>
                    <a:pt x="468" y="90"/>
                  </a:lnTo>
                  <a:lnTo>
                    <a:pt x="505" y="88"/>
                  </a:lnTo>
                  <a:lnTo>
                    <a:pt x="540" y="86"/>
                  </a:lnTo>
                  <a:lnTo>
                    <a:pt x="575" y="85"/>
                  </a:lnTo>
                  <a:lnTo>
                    <a:pt x="608" y="81"/>
                  </a:lnTo>
                  <a:lnTo>
                    <a:pt x="641" y="77"/>
                  </a:lnTo>
                  <a:lnTo>
                    <a:pt x="672" y="71"/>
                  </a:lnTo>
                  <a:lnTo>
                    <a:pt x="701" y="65"/>
                  </a:lnTo>
                  <a:lnTo>
                    <a:pt x="729" y="59"/>
                  </a:lnTo>
                  <a:lnTo>
                    <a:pt x="754" y="51"/>
                  </a:lnTo>
                  <a:lnTo>
                    <a:pt x="779" y="45"/>
                  </a:lnTo>
                  <a:lnTo>
                    <a:pt x="802" y="38"/>
                  </a:lnTo>
                  <a:lnTo>
                    <a:pt x="822" y="28"/>
                  </a:lnTo>
                  <a:lnTo>
                    <a:pt x="841" y="20"/>
                  </a:lnTo>
                  <a:lnTo>
                    <a:pt x="855" y="10"/>
                  </a:lnTo>
                  <a:lnTo>
                    <a:pt x="870" y="0"/>
                  </a:lnTo>
                  <a:lnTo>
                    <a:pt x="853" y="8"/>
                  </a:lnTo>
                  <a:lnTo>
                    <a:pt x="832" y="16"/>
                  </a:lnTo>
                  <a:lnTo>
                    <a:pt x="812" y="24"/>
                  </a:lnTo>
                  <a:lnTo>
                    <a:pt x="789" y="32"/>
                  </a:lnTo>
                  <a:lnTo>
                    <a:pt x="767" y="38"/>
                  </a:lnTo>
                  <a:lnTo>
                    <a:pt x="740" y="43"/>
                  </a:lnTo>
                  <a:lnTo>
                    <a:pt x="713" y="49"/>
                  </a:lnTo>
                  <a:lnTo>
                    <a:pt x="686" y="55"/>
                  </a:lnTo>
                  <a:lnTo>
                    <a:pt x="657" y="59"/>
                  </a:lnTo>
                  <a:lnTo>
                    <a:pt x="627" y="63"/>
                  </a:lnTo>
                  <a:lnTo>
                    <a:pt x="596" y="67"/>
                  </a:lnTo>
                  <a:lnTo>
                    <a:pt x="563" y="69"/>
                  </a:lnTo>
                  <a:lnTo>
                    <a:pt x="530" y="71"/>
                  </a:lnTo>
                  <a:lnTo>
                    <a:pt x="497" y="73"/>
                  </a:lnTo>
                  <a:lnTo>
                    <a:pt x="462" y="75"/>
                  </a:lnTo>
                  <a:lnTo>
                    <a:pt x="427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5" name="Freeform 111"/>
            <p:cNvSpPr>
              <a:spLocks/>
            </p:cNvSpPr>
            <p:nvPr/>
          </p:nvSpPr>
          <p:spPr bwMode="auto">
            <a:xfrm>
              <a:off x="947" y="1656"/>
              <a:ext cx="56" cy="51"/>
            </a:xfrm>
            <a:custGeom>
              <a:avLst/>
              <a:gdLst>
                <a:gd name="T0" fmla="*/ 29 w 56"/>
                <a:gd name="T1" fmla="*/ 51 h 51"/>
                <a:gd name="T2" fmla="*/ 39 w 56"/>
                <a:gd name="T3" fmla="*/ 49 h 51"/>
                <a:gd name="T4" fmla="*/ 48 w 56"/>
                <a:gd name="T5" fmla="*/ 43 h 51"/>
                <a:gd name="T6" fmla="*/ 54 w 56"/>
                <a:gd name="T7" fmla="*/ 35 h 51"/>
                <a:gd name="T8" fmla="*/ 56 w 56"/>
                <a:gd name="T9" fmla="*/ 25 h 51"/>
                <a:gd name="T10" fmla="*/ 54 w 56"/>
                <a:gd name="T11" fmla="*/ 16 h 51"/>
                <a:gd name="T12" fmla="*/ 48 w 56"/>
                <a:gd name="T13" fmla="*/ 8 h 51"/>
                <a:gd name="T14" fmla="*/ 39 w 56"/>
                <a:gd name="T15" fmla="*/ 2 h 51"/>
                <a:gd name="T16" fmla="*/ 29 w 56"/>
                <a:gd name="T17" fmla="*/ 0 h 51"/>
                <a:gd name="T18" fmla="*/ 17 w 56"/>
                <a:gd name="T19" fmla="*/ 2 h 51"/>
                <a:gd name="T20" fmla="*/ 9 w 56"/>
                <a:gd name="T21" fmla="*/ 8 h 51"/>
                <a:gd name="T22" fmla="*/ 2 w 56"/>
                <a:gd name="T23" fmla="*/ 16 h 51"/>
                <a:gd name="T24" fmla="*/ 0 w 56"/>
                <a:gd name="T25" fmla="*/ 25 h 51"/>
                <a:gd name="T26" fmla="*/ 2 w 56"/>
                <a:gd name="T27" fmla="*/ 35 h 51"/>
                <a:gd name="T28" fmla="*/ 9 w 56"/>
                <a:gd name="T29" fmla="*/ 43 h 51"/>
                <a:gd name="T30" fmla="*/ 17 w 56"/>
                <a:gd name="T31" fmla="*/ 49 h 51"/>
                <a:gd name="T32" fmla="*/ 29 w 56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1">
                  <a:moveTo>
                    <a:pt x="29" y="51"/>
                  </a:moveTo>
                  <a:lnTo>
                    <a:pt x="39" y="49"/>
                  </a:lnTo>
                  <a:lnTo>
                    <a:pt x="48" y="43"/>
                  </a:lnTo>
                  <a:lnTo>
                    <a:pt x="54" y="35"/>
                  </a:lnTo>
                  <a:lnTo>
                    <a:pt x="56" y="25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39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9" y="43"/>
                  </a:lnTo>
                  <a:lnTo>
                    <a:pt x="17" y="49"/>
                  </a:lnTo>
                  <a:lnTo>
                    <a:pt x="2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6" name="Freeform 112"/>
            <p:cNvSpPr>
              <a:spLocks/>
            </p:cNvSpPr>
            <p:nvPr/>
          </p:nvSpPr>
          <p:spPr bwMode="auto">
            <a:xfrm>
              <a:off x="960" y="1752"/>
              <a:ext cx="26" cy="1078"/>
            </a:xfrm>
            <a:custGeom>
              <a:avLst/>
              <a:gdLst>
                <a:gd name="T0" fmla="*/ 12 w 26"/>
                <a:gd name="T1" fmla="*/ 1078 h 1078"/>
                <a:gd name="T2" fmla="*/ 18 w 26"/>
                <a:gd name="T3" fmla="*/ 1078 h 1078"/>
                <a:gd name="T4" fmla="*/ 22 w 26"/>
                <a:gd name="T5" fmla="*/ 1074 h 1078"/>
                <a:gd name="T6" fmla="*/ 24 w 26"/>
                <a:gd name="T7" fmla="*/ 1072 h 1078"/>
                <a:gd name="T8" fmla="*/ 26 w 26"/>
                <a:gd name="T9" fmla="*/ 1066 h 1078"/>
                <a:gd name="T10" fmla="*/ 26 w 26"/>
                <a:gd name="T11" fmla="*/ 12 h 1078"/>
                <a:gd name="T12" fmla="*/ 24 w 26"/>
                <a:gd name="T13" fmla="*/ 8 h 1078"/>
                <a:gd name="T14" fmla="*/ 22 w 26"/>
                <a:gd name="T15" fmla="*/ 4 h 1078"/>
                <a:gd name="T16" fmla="*/ 18 w 26"/>
                <a:gd name="T17" fmla="*/ 2 h 1078"/>
                <a:gd name="T18" fmla="*/ 12 w 26"/>
                <a:gd name="T19" fmla="*/ 0 h 1078"/>
                <a:gd name="T20" fmla="*/ 12 w 26"/>
                <a:gd name="T21" fmla="*/ 0 h 1078"/>
                <a:gd name="T22" fmla="*/ 8 w 26"/>
                <a:gd name="T23" fmla="*/ 2 h 1078"/>
                <a:gd name="T24" fmla="*/ 4 w 26"/>
                <a:gd name="T25" fmla="*/ 4 h 1078"/>
                <a:gd name="T26" fmla="*/ 2 w 26"/>
                <a:gd name="T27" fmla="*/ 8 h 1078"/>
                <a:gd name="T28" fmla="*/ 0 w 26"/>
                <a:gd name="T29" fmla="*/ 12 h 1078"/>
                <a:gd name="T30" fmla="*/ 0 w 26"/>
                <a:gd name="T31" fmla="*/ 1066 h 1078"/>
                <a:gd name="T32" fmla="*/ 2 w 26"/>
                <a:gd name="T33" fmla="*/ 1072 h 1078"/>
                <a:gd name="T34" fmla="*/ 4 w 26"/>
                <a:gd name="T35" fmla="*/ 1074 h 1078"/>
                <a:gd name="T36" fmla="*/ 8 w 26"/>
                <a:gd name="T37" fmla="*/ 1078 h 1078"/>
                <a:gd name="T38" fmla="*/ 12 w 26"/>
                <a:gd name="T39" fmla="*/ 1078 h 1078"/>
                <a:gd name="T40" fmla="*/ 12 w 26"/>
                <a:gd name="T41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078">
                  <a:moveTo>
                    <a:pt x="12" y="1078"/>
                  </a:moveTo>
                  <a:lnTo>
                    <a:pt x="18" y="1078"/>
                  </a:lnTo>
                  <a:lnTo>
                    <a:pt x="22" y="1074"/>
                  </a:lnTo>
                  <a:lnTo>
                    <a:pt x="24" y="1072"/>
                  </a:lnTo>
                  <a:lnTo>
                    <a:pt x="26" y="106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066"/>
                  </a:lnTo>
                  <a:lnTo>
                    <a:pt x="2" y="1072"/>
                  </a:lnTo>
                  <a:lnTo>
                    <a:pt x="4" y="1074"/>
                  </a:lnTo>
                  <a:lnTo>
                    <a:pt x="8" y="1078"/>
                  </a:lnTo>
                  <a:lnTo>
                    <a:pt x="12" y="1078"/>
                  </a:lnTo>
                  <a:lnTo>
                    <a:pt x="12" y="107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7" name="Freeform 113"/>
            <p:cNvSpPr>
              <a:spLocks/>
            </p:cNvSpPr>
            <p:nvPr/>
          </p:nvSpPr>
          <p:spPr bwMode="auto">
            <a:xfrm>
              <a:off x="972" y="1930"/>
              <a:ext cx="842" cy="513"/>
            </a:xfrm>
            <a:custGeom>
              <a:avLst/>
              <a:gdLst>
                <a:gd name="T0" fmla="*/ 0 w 842"/>
                <a:gd name="T1" fmla="*/ 513 h 513"/>
                <a:gd name="T2" fmla="*/ 387 w 842"/>
                <a:gd name="T3" fmla="*/ 143 h 513"/>
                <a:gd name="T4" fmla="*/ 369 w 842"/>
                <a:gd name="T5" fmla="*/ 219 h 513"/>
                <a:gd name="T6" fmla="*/ 577 w 842"/>
                <a:gd name="T7" fmla="*/ 55 h 513"/>
                <a:gd name="T8" fmla="*/ 538 w 842"/>
                <a:gd name="T9" fmla="*/ 158 h 513"/>
                <a:gd name="T10" fmla="*/ 842 w 842"/>
                <a:gd name="T11" fmla="*/ 0 h 513"/>
                <a:gd name="T12" fmla="*/ 408 w 842"/>
                <a:gd name="T13" fmla="*/ 362 h 513"/>
                <a:gd name="T14" fmla="*/ 443 w 842"/>
                <a:gd name="T15" fmla="*/ 248 h 513"/>
                <a:gd name="T16" fmla="*/ 258 w 842"/>
                <a:gd name="T17" fmla="*/ 389 h 513"/>
                <a:gd name="T18" fmla="*/ 262 w 842"/>
                <a:gd name="T19" fmla="*/ 342 h 513"/>
                <a:gd name="T20" fmla="*/ 0 w 842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2" h="513">
                  <a:moveTo>
                    <a:pt x="0" y="513"/>
                  </a:moveTo>
                  <a:lnTo>
                    <a:pt x="387" y="143"/>
                  </a:lnTo>
                  <a:lnTo>
                    <a:pt x="369" y="219"/>
                  </a:lnTo>
                  <a:lnTo>
                    <a:pt x="577" y="55"/>
                  </a:lnTo>
                  <a:lnTo>
                    <a:pt x="538" y="158"/>
                  </a:lnTo>
                  <a:lnTo>
                    <a:pt x="842" y="0"/>
                  </a:lnTo>
                  <a:lnTo>
                    <a:pt x="408" y="362"/>
                  </a:lnTo>
                  <a:lnTo>
                    <a:pt x="443" y="248"/>
                  </a:lnTo>
                  <a:lnTo>
                    <a:pt x="258" y="389"/>
                  </a:lnTo>
                  <a:lnTo>
                    <a:pt x="262" y="342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58" name="Freeform 114"/>
            <p:cNvSpPr>
              <a:spLocks/>
            </p:cNvSpPr>
            <p:nvPr/>
          </p:nvSpPr>
          <p:spPr bwMode="auto">
            <a:xfrm>
              <a:off x="1032" y="1965"/>
              <a:ext cx="723" cy="429"/>
            </a:xfrm>
            <a:custGeom>
              <a:avLst/>
              <a:gdLst>
                <a:gd name="T0" fmla="*/ 0 w 723"/>
                <a:gd name="T1" fmla="*/ 429 h 429"/>
                <a:gd name="T2" fmla="*/ 305 w 723"/>
                <a:gd name="T3" fmla="*/ 151 h 429"/>
                <a:gd name="T4" fmla="*/ 272 w 723"/>
                <a:gd name="T5" fmla="*/ 227 h 429"/>
                <a:gd name="T6" fmla="*/ 484 w 723"/>
                <a:gd name="T7" fmla="*/ 69 h 429"/>
                <a:gd name="T8" fmla="*/ 451 w 723"/>
                <a:gd name="T9" fmla="*/ 157 h 429"/>
                <a:gd name="T10" fmla="*/ 723 w 723"/>
                <a:gd name="T11" fmla="*/ 0 h 429"/>
                <a:gd name="T12" fmla="*/ 371 w 723"/>
                <a:gd name="T13" fmla="*/ 290 h 429"/>
                <a:gd name="T14" fmla="*/ 397 w 723"/>
                <a:gd name="T15" fmla="*/ 190 h 429"/>
                <a:gd name="T16" fmla="*/ 212 w 723"/>
                <a:gd name="T17" fmla="*/ 321 h 429"/>
                <a:gd name="T18" fmla="*/ 220 w 723"/>
                <a:gd name="T19" fmla="*/ 274 h 429"/>
                <a:gd name="T20" fmla="*/ 0 w 723"/>
                <a:gd name="T2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3" h="429">
                  <a:moveTo>
                    <a:pt x="0" y="429"/>
                  </a:moveTo>
                  <a:lnTo>
                    <a:pt x="305" y="151"/>
                  </a:lnTo>
                  <a:lnTo>
                    <a:pt x="272" y="227"/>
                  </a:lnTo>
                  <a:lnTo>
                    <a:pt x="484" y="69"/>
                  </a:lnTo>
                  <a:lnTo>
                    <a:pt x="451" y="157"/>
                  </a:lnTo>
                  <a:lnTo>
                    <a:pt x="723" y="0"/>
                  </a:lnTo>
                  <a:lnTo>
                    <a:pt x="371" y="290"/>
                  </a:lnTo>
                  <a:lnTo>
                    <a:pt x="397" y="190"/>
                  </a:lnTo>
                  <a:lnTo>
                    <a:pt x="212" y="321"/>
                  </a:lnTo>
                  <a:lnTo>
                    <a:pt x="220" y="274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</p:grpSp>
      <p:grpSp>
        <p:nvGrpSpPr>
          <p:cNvPr id="1059" name="Group 115"/>
          <p:cNvGrpSpPr>
            <a:grpSpLocks/>
          </p:cNvGrpSpPr>
          <p:nvPr/>
        </p:nvGrpSpPr>
        <p:grpSpPr bwMode="auto">
          <a:xfrm>
            <a:off x="4716016" y="3448198"/>
            <a:ext cx="600125" cy="893911"/>
            <a:chOff x="6060" y="3626"/>
            <a:chExt cx="497" cy="760"/>
          </a:xfrm>
        </p:grpSpPr>
        <p:sp>
          <p:nvSpPr>
            <p:cNvPr id="1060" name="Oval 116"/>
            <p:cNvSpPr>
              <a:spLocks noChangeArrowheads="1"/>
            </p:cNvSpPr>
            <p:nvPr/>
          </p:nvSpPr>
          <p:spPr bwMode="auto">
            <a:xfrm>
              <a:off x="6060" y="3626"/>
              <a:ext cx="497" cy="4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  <p:sp>
          <p:nvSpPr>
            <p:cNvPr id="1061" name="Rectangle 117"/>
            <p:cNvSpPr>
              <a:spLocks noChangeArrowheads="1"/>
            </p:cNvSpPr>
            <p:nvPr/>
          </p:nvSpPr>
          <p:spPr bwMode="auto">
            <a:xfrm>
              <a:off x="6130" y="4005"/>
              <a:ext cx="356" cy="381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35732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21000" r="22226" b="11000"/>
          <a:stretch/>
        </p:blipFill>
        <p:spPr bwMode="auto">
          <a:xfrm>
            <a:off x="899592" y="980728"/>
            <a:ext cx="7290816" cy="497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4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21333" r="21757" b="9333"/>
          <a:stretch/>
        </p:blipFill>
        <p:spPr bwMode="auto">
          <a:xfrm>
            <a:off x="827584" y="836712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9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836712"/>
            <a:ext cx="699200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9392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1052736"/>
            <a:ext cx="4256854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ar-KW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مواضيع التدريب</a:t>
            </a:r>
            <a:r>
              <a:rPr lang="ar-K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2852936"/>
            <a:ext cx="6345952" cy="2376264"/>
          </a:xfrm>
        </p:spPr>
        <p:txBody>
          <a:bodyPr>
            <a:normAutofit/>
          </a:bodyPr>
          <a:lstStyle/>
          <a:p>
            <a:pPr marL="82296" indent="0" algn="r" rtl="1">
              <a:buNone/>
            </a:pPr>
            <a:r>
              <a:rPr lang="ar-KW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أولاً </a:t>
            </a:r>
            <a:r>
              <a:rPr lang="ar-KW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الصف الأول الابتدائي :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K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الدرس الأول  : </a:t>
            </a:r>
            <a:r>
              <a:rPr lang="ar-K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حصل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الضوء من الكهرباء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ar-K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K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الدرس الثاني </a:t>
            </a:r>
            <a:r>
              <a:rPr lang="ar-K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استخدام 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K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جهزة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الكهربائية </a:t>
            </a:r>
            <a:endParaRPr lang="ar-K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9558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عنوان الدرس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636912"/>
            <a:ext cx="7416824" cy="3096344"/>
          </a:xfrm>
        </p:spPr>
        <p:txBody>
          <a:bodyPr>
            <a:normAutofit/>
          </a:bodyPr>
          <a:lstStyle/>
          <a:p>
            <a:pPr marL="82296" indent="0" algn="ctr">
              <a:spcBef>
                <a:spcPct val="0"/>
              </a:spcBef>
              <a:buNone/>
            </a:pPr>
            <a:r>
              <a:rPr lang="ar-SA" sz="5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احصل على الضوء من الكهرباء</a:t>
            </a:r>
          </a:p>
          <a:p>
            <a:pPr marL="82296" indent="0" algn="ctr">
              <a:spcBef>
                <a:spcPct val="0"/>
              </a:spcBef>
              <a:buNone/>
            </a:pPr>
            <a:r>
              <a:rPr lang="en-US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ar-SA" sz="6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1759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18104" r="22452" b="7974"/>
          <a:stretch/>
        </p:blipFill>
        <p:spPr bwMode="auto">
          <a:xfrm>
            <a:off x="179512" y="170203"/>
            <a:ext cx="8496944" cy="63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16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235</TotalTime>
  <Words>202</Words>
  <Application>Microsoft Office PowerPoint</Application>
  <PresentationFormat>On-screen Show (4:3)</PresentationFormat>
  <Paragraphs>56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دبوس تثبيت</vt:lpstr>
      <vt:lpstr>CorelDRAW</vt:lpstr>
      <vt:lpstr>الصورة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مواضيع التدريب </vt:lpstr>
      <vt:lpstr>عنوان الدرس </vt:lpstr>
      <vt:lpstr>PowerPoint Presentation</vt:lpstr>
      <vt:lpstr>PowerPoint Presentation</vt:lpstr>
      <vt:lpstr>PowerPoint Presentation</vt:lpstr>
      <vt:lpstr> - اختر أسلوب التعلم النشط الذي يخدم هذا النوع من الأنشطة ووضح كيفية تطبيقه ؟  ما دور المعلم  في هذا النشاط ؟ ما إجراءات الأمن والسلامة في هذا النشاط ؟  </vt:lpstr>
      <vt:lpstr>PowerPoint Presentation</vt:lpstr>
      <vt:lpstr>- ماهي مهارة  التفكير الناقد المكتسبة من خلال هذا النشاط؟  -  كيف يمكن التمييز بين الحقائق والمبادئ العامة ؟ </vt:lpstr>
      <vt:lpstr>PowerPoint Presentation</vt:lpstr>
      <vt:lpstr>    - استخدم استراتيجية تعلم نشط مختلفة وحدد كيف تطبق على موضوع النشاط ؟ - لاحظ طريقة التطبيق ؟ لماذا نستخدم المجموعات   في هذا النوع من الأنشطة ؟ - ما ضوابط تطبيق هذا النشاط ؟  </vt:lpstr>
      <vt:lpstr>PowerPoint Presentation</vt:lpstr>
      <vt:lpstr>    -  حدد استراتيجية تفكير ناقد يمكن استخدامها في بند القيم الشخصية لهذا الموضوع ؟ - صمم استراتيجية تعلم نشط مختلفة تطبق على  بند الكلمات الجديدة ؟ </vt:lpstr>
      <vt:lpstr>    -  كيف يطبق هذا النشاط ؟ وما فائدة التطبيق الفردي   صمم ورقة عمل لفئة (( أعلى من المعيار ))</vt:lpstr>
      <vt:lpstr>عنوان الدرس </vt:lpstr>
      <vt:lpstr>PowerPoint Presentation</vt:lpstr>
      <vt:lpstr>    - اقترح نشاط تحفيزي بديل باستخدام أسلوب تعلم نشط مع مراعاة الضوابط ؟ - ماهي مفاتيح التفكير الإبداعي الممكن استخدامها في هذا النشاط ؟ </vt:lpstr>
      <vt:lpstr>PowerPoint Presentation</vt:lpstr>
      <vt:lpstr>    - ماهي استراتيجية التعلم النشط في هذا النشاط ؟ - ما مميزات هذا النوع من الاستراتيجيات وماعيوبه؟  </vt:lpstr>
      <vt:lpstr>PowerPoint Presentation</vt:lpstr>
      <vt:lpstr> - لاحظ طريقة تطبيق النشاط ؟ - ما أهمية أن يكون تطبيق النشاط بشكل فردي ؟ - صمم ورقة لأعلى من المعيار تخدم الموضوع ؟ </vt:lpstr>
      <vt:lpstr>   -    - كيف يمكن تطبيق استراتيجية تعلم نشط على بند الكلمات الجديدة ؟ </vt:lpstr>
      <vt:lpstr>أوراق عمل للأعلى من المعيار </vt:lpstr>
      <vt:lpstr>PowerPoint Presentation</vt:lpstr>
      <vt:lpstr>ثم فسر السبب في اختيارها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lenovo</cp:lastModifiedBy>
  <cp:revision>28</cp:revision>
  <dcterms:created xsi:type="dcterms:W3CDTF">2017-02-06T17:54:45Z</dcterms:created>
  <dcterms:modified xsi:type="dcterms:W3CDTF">2017-02-08T19:26:40Z</dcterms:modified>
</cp:coreProperties>
</file>